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37"/>
  </p:notesMasterIdLst>
  <p:handoutMasterIdLst>
    <p:handoutMasterId r:id="rId38"/>
  </p:handoutMasterIdLst>
  <p:sldIdLst>
    <p:sldId id="256" r:id="rId2"/>
    <p:sldId id="257" r:id="rId3"/>
    <p:sldId id="276" r:id="rId4"/>
    <p:sldId id="258" r:id="rId5"/>
    <p:sldId id="259" r:id="rId6"/>
    <p:sldId id="280" r:id="rId7"/>
    <p:sldId id="282" r:id="rId8"/>
    <p:sldId id="283" r:id="rId9"/>
    <p:sldId id="284" r:id="rId10"/>
    <p:sldId id="285" r:id="rId11"/>
    <p:sldId id="286" r:id="rId12"/>
    <p:sldId id="287" r:id="rId13"/>
    <p:sldId id="277" r:id="rId14"/>
    <p:sldId id="260" r:id="rId15"/>
    <p:sldId id="288" r:id="rId16"/>
    <p:sldId id="261" r:id="rId17"/>
    <p:sldId id="269" r:id="rId18"/>
    <p:sldId id="274" r:id="rId19"/>
    <p:sldId id="290" r:id="rId20"/>
    <p:sldId id="275" r:id="rId21"/>
    <p:sldId id="279" r:id="rId22"/>
    <p:sldId id="262" r:id="rId23"/>
    <p:sldId id="263" r:id="rId24"/>
    <p:sldId id="264" r:id="rId25"/>
    <p:sldId id="265" r:id="rId26"/>
    <p:sldId id="266" r:id="rId27"/>
    <p:sldId id="278" r:id="rId28"/>
    <p:sldId id="271" r:id="rId29"/>
    <p:sldId id="267" r:id="rId30"/>
    <p:sldId id="281" r:id="rId31"/>
    <p:sldId id="268" r:id="rId32"/>
    <p:sldId id="270" r:id="rId33"/>
    <p:sldId id="272" r:id="rId34"/>
    <p:sldId id="273" r:id="rId35"/>
    <p:sldId id="289" r:id="rId36"/>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94660"/>
  </p:normalViewPr>
  <p:slideViewPr>
    <p:cSldViewPr snapToGrid="0">
      <p:cViewPr varScale="1">
        <p:scale>
          <a:sx n="68" d="100"/>
          <a:sy n="68" d="100"/>
        </p:scale>
        <p:origin x="1470" y="78"/>
      </p:cViewPr>
      <p:guideLst/>
    </p:cSldViewPr>
  </p:slideViewPr>
  <p:notesTextViewPr>
    <p:cViewPr>
      <p:scale>
        <a:sx n="1" d="1"/>
        <a:sy n="1" d="1"/>
      </p:scale>
      <p:origin x="0" y="0"/>
    </p:cViewPr>
  </p:notesTextViewPr>
  <p:notesViewPr>
    <p:cSldViewPr snapToGrid="0">
      <p:cViewPr varScale="1">
        <p:scale>
          <a:sx n="55" d="100"/>
          <a:sy n="55" d="100"/>
        </p:scale>
        <p:origin x="2880" y="9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handoutMaster" Target="handoutMasters/handout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027ED5C-38E8-41B9-85ED-2846E770AC9D}" type="datetimeFigureOut">
              <a:rPr lang="zh-CN" altLang="en-US" smtClean="0"/>
              <a:t>2017/4/20</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476C241-A20E-4576-BC88-F6C639A1FE40}" type="slidenum">
              <a:rPr lang="zh-CN" altLang="en-US" smtClean="0"/>
              <a:t>‹#›</a:t>
            </a:fld>
            <a:endParaRPr lang="zh-CN" altLang="en-US"/>
          </a:p>
        </p:txBody>
      </p:sp>
    </p:spTree>
    <p:extLst>
      <p:ext uri="{BB962C8B-B14F-4D97-AF65-F5344CB8AC3E}">
        <p14:creationId xmlns:p14="http://schemas.microsoft.com/office/powerpoint/2010/main" val="223710968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B3EE2EC-6A8C-4EDD-A7E7-9CEE445AB3B6}" type="datetimeFigureOut">
              <a:rPr lang="zh-CN" altLang="en-US" smtClean="0"/>
              <a:t>2017/4/20</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4C27EF4-8E10-40FA-B691-CE6F630D1B99}" type="slidenum">
              <a:rPr lang="zh-CN" altLang="en-US" smtClean="0"/>
              <a:t>‹#›</a:t>
            </a:fld>
            <a:endParaRPr lang="zh-CN" altLang="en-US"/>
          </a:p>
        </p:txBody>
      </p:sp>
    </p:spTree>
    <p:extLst>
      <p:ext uri="{BB962C8B-B14F-4D97-AF65-F5344CB8AC3E}">
        <p14:creationId xmlns:p14="http://schemas.microsoft.com/office/powerpoint/2010/main" val="5154668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相似之处</a:t>
            </a:r>
            <a:endParaRPr lang="zh-CN" altLang="en-US" dirty="0"/>
          </a:p>
        </p:txBody>
      </p:sp>
      <p:sp>
        <p:nvSpPr>
          <p:cNvPr id="4" name="灯片编号占位符 3"/>
          <p:cNvSpPr>
            <a:spLocks noGrp="1"/>
          </p:cNvSpPr>
          <p:nvPr>
            <p:ph type="sldNum" sz="quarter" idx="10"/>
          </p:nvPr>
        </p:nvSpPr>
        <p:spPr/>
        <p:txBody>
          <a:bodyPr/>
          <a:lstStyle/>
          <a:p>
            <a:fld id="{C4C27EF4-8E10-40FA-B691-CE6F630D1B99}" type="slidenum">
              <a:rPr lang="zh-CN" altLang="en-US" smtClean="0"/>
              <a:t>16</a:t>
            </a:fld>
            <a:endParaRPr lang="zh-CN" altLang="en-US"/>
          </a:p>
        </p:txBody>
      </p:sp>
    </p:spTree>
    <p:extLst>
      <p:ext uri="{BB962C8B-B14F-4D97-AF65-F5344CB8AC3E}">
        <p14:creationId xmlns:p14="http://schemas.microsoft.com/office/powerpoint/2010/main" val="22126538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4C27EF4-8E10-40FA-B691-CE6F630D1B99}" type="slidenum">
              <a:rPr lang="zh-CN" altLang="en-US" smtClean="0"/>
              <a:t>29</a:t>
            </a:fld>
            <a:endParaRPr lang="zh-CN" altLang="en-US"/>
          </a:p>
        </p:txBody>
      </p:sp>
    </p:spTree>
    <p:extLst>
      <p:ext uri="{BB962C8B-B14F-4D97-AF65-F5344CB8AC3E}">
        <p14:creationId xmlns:p14="http://schemas.microsoft.com/office/powerpoint/2010/main" val="367201951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vmlDrawing" Target="../drawings/vmlDrawing2.vml"/><Relationship Id="rId5" Type="http://schemas.openxmlformats.org/officeDocument/2006/relationships/image" Target="../media/image2.png"/><Relationship Id="rId4"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147" name="Rectangle 3"/>
          <p:cNvSpPr>
            <a:spLocks noGrp="1" noChangeArrowheads="1"/>
          </p:cNvSpPr>
          <p:nvPr>
            <p:ph type="ctrTitle"/>
          </p:nvPr>
        </p:nvSpPr>
        <p:spPr>
          <a:xfrm>
            <a:off x="1143000" y="1128377"/>
            <a:ext cx="6884988" cy="1446550"/>
          </a:xfrm>
        </p:spPr>
        <p:txBody>
          <a:bodyPr/>
          <a:lstStyle>
            <a:lvl1pPr algn="ctr">
              <a:defRPr sz="4400"/>
            </a:lvl1pPr>
          </a:lstStyle>
          <a:p>
            <a:r>
              <a:rPr lang="zh-CN" altLang="en-US" dirty="0" smtClean="0"/>
              <a:t>单击此处编辑母版标题样式</a:t>
            </a:r>
            <a:endParaRPr lang="zh-CN" altLang="en-US" dirty="0"/>
          </a:p>
        </p:txBody>
      </p:sp>
      <p:sp>
        <p:nvSpPr>
          <p:cNvPr id="6148" name="Rectangle 4"/>
          <p:cNvSpPr>
            <a:spLocks noGrp="1" noChangeArrowheads="1"/>
          </p:cNvSpPr>
          <p:nvPr>
            <p:ph type="subTitle" idx="1"/>
          </p:nvPr>
        </p:nvSpPr>
        <p:spPr>
          <a:xfrm>
            <a:off x="1187625" y="3429000"/>
            <a:ext cx="6840760" cy="1752600"/>
          </a:xfrm>
        </p:spPr>
        <p:txBody>
          <a:bodyPr/>
          <a:lstStyle>
            <a:lvl1pPr marL="0" indent="0" algn="ctr">
              <a:buFont typeface="Wingdings" pitchFamily="2" charset="2"/>
              <a:buNone/>
              <a:defRPr sz="2400"/>
            </a:lvl1pPr>
          </a:lstStyle>
          <a:p>
            <a:r>
              <a:rPr lang="zh-CN" altLang="en-US" smtClean="0"/>
              <a:t>单击以编辑母版副标题样式</a:t>
            </a:r>
            <a:endParaRPr lang="zh-CN" altLang="en-US" dirty="0"/>
          </a:p>
        </p:txBody>
      </p:sp>
      <p:graphicFrame>
        <p:nvGraphicFramePr>
          <p:cNvPr id="6157" name="Object 13"/>
          <p:cNvGraphicFramePr>
            <a:graphicFrameLocks noChangeAspect="1"/>
          </p:cNvGraphicFramePr>
          <p:nvPr/>
        </p:nvGraphicFramePr>
        <p:xfrm>
          <a:off x="0" y="5516567"/>
          <a:ext cx="9144000" cy="1341437"/>
        </p:xfrm>
        <a:graphic>
          <a:graphicData uri="http://schemas.openxmlformats.org/presentationml/2006/ole">
            <mc:AlternateContent xmlns:mc="http://schemas.openxmlformats.org/markup-compatibility/2006">
              <mc:Choice xmlns:v="urn:schemas-microsoft-com:vml" Requires="v">
                <p:oleObj spid="_x0000_s2089" name="位图图像" r:id="rId3" imgW="7338696" imgH="1036410" progId="PBrush">
                  <p:embed/>
                </p:oleObj>
              </mc:Choice>
              <mc:Fallback>
                <p:oleObj name="位图图像" r:id="rId3" imgW="7338696" imgH="1036410" progId="PBrush">
                  <p:embed/>
                  <p:pic>
                    <p:nvPicPr>
                      <p:cNvPr id="6157" name="Object 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5516567"/>
                        <a:ext cx="9144000" cy="13414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oleObj>
              </mc:Fallback>
            </mc:AlternateContent>
          </a:graphicData>
        </a:graphic>
      </p:graphicFrame>
      <p:pic>
        <p:nvPicPr>
          <p:cNvPr id="6158" name="Picture 14"/>
          <p:cNvPicPr preferRelativeResize="0">
            <a:picLocks noChangeAspect="1" noChangeArrowheads="1"/>
          </p:cNvPicPr>
          <p:nvPr/>
        </p:nvPicPr>
        <p:blipFill>
          <a:blip r:embed="rId5" cstate="print"/>
          <a:srcRect/>
          <a:stretch>
            <a:fillRect/>
          </a:stretch>
        </p:blipFill>
        <p:spPr bwMode="auto">
          <a:xfrm>
            <a:off x="0" y="0"/>
            <a:ext cx="2895600" cy="533400"/>
          </a:xfrm>
          <a:prstGeom prst="rect">
            <a:avLst/>
          </a:prstGeom>
          <a:noFill/>
          <a:ln w="9525">
            <a:noFill/>
            <a:miter lim="800000"/>
            <a:headEnd/>
            <a:tailEnd/>
          </a:ln>
          <a:effectLst/>
        </p:spPr>
      </p:pic>
    </p:spTree>
    <p:extLst>
      <p:ext uri="{BB962C8B-B14F-4D97-AF65-F5344CB8AC3E}">
        <p14:creationId xmlns:p14="http://schemas.microsoft.com/office/powerpoint/2010/main" val="3359893870"/>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页脚占位符 3"/>
          <p:cNvSpPr>
            <a:spLocks noGrp="1"/>
          </p:cNvSpPr>
          <p:nvPr>
            <p:ph type="ftr" sz="quarter" idx="10"/>
          </p:nvPr>
        </p:nvSpPr>
        <p:spPr/>
        <p:txBody>
          <a:bodyPr/>
          <a:lstStyle>
            <a:lvl1pPr>
              <a:defRPr/>
            </a:lvl1pPr>
          </a:lstStyle>
          <a:p>
            <a:endParaRPr lang="zh-CN" altLang="en-US"/>
          </a:p>
        </p:txBody>
      </p:sp>
      <p:sp>
        <p:nvSpPr>
          <p:cNvPr id="5" name="灯片编号占位符 4"/>
          <p:cNvSpPr>
            <a:spLocks noGrp="1"/>
          </p:cNvSpPr>
          <p:nvPr>
            <p:ph type="sldNum" sz="quarter" idx="11"/>
          </p:nvPr>
        </p:nvSpPr>
        <p:spPr/>
        <p:txBody>
          <a:bodyPr/>
          <a:lstStyle>
            <a:lvl1pPr>
              <a:defRPr/>
            </a:lvl1pPr>
          </a:lstStyle>
          <a:p>
            <a:fld id="{CE6D0F25-B276-4FDA-B910-8D154F6E8ADE}" type="slidenum">
              <a:rPr lang="zh-CN" altLang="en-US" smtClean="0"/>
              <a:t>‹#›</a:t>
            </a:fld>
            <a:endParaRPr lang="zh-CN" altLang="en-US"/>
          </a:p>
        </p:txBody>
      </p:sp>
    </p:spTree>
    <p:extLst>
      <p:ext uri="{BB962C8B-B14F-4D97-AF65-F5344CB8AC3E}">
        <p14:creationId xmlns:p14="http://schemas.microsoft.com/office/powerpoint/2010/main" val="2154959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938964" y="61917"/>
            <a:ext cx="461665" cy="5881687"/>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323852" y="61917"/>
            <a:ext cx="6462713" cy="5881687"/>
          </a:xfrm>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页脚占位符 3"/>
          <p:cNvSpPr>
            <a:spLocks noGrp="1"/>
          </p:cNvSpPr>
          <p:nvPr>
            <p:ph type="ftr" sz="quarter" idx="10"/>
          </p:nvPr>
        </p:nvSpPr>
        <p:spPr/>
        <p:txBody>
          <a:bodyPr/>
          <a:lstStyle>
            <a:lvl1pPr>
              <a:defRPr/>
            </a:lvl1pPr>
          </a:lstStyle>
          <a:p>
            <a:endParaRPr lang="zh-CN" altLang="en-US"/>
          </a:p>
        </p:txBody>
      </p:sp>
      <p:sp>
        <p:nvSpPr>
          <p:cNvPr id="5" name="灯片编号占位符 4"/>
          <p:cNvSpPr>
            <a:spLocks noGrp="1"/>
          </p:cNvSpPr>
          <p:nvPr>
            <p:ph type="sldNum" sz="quarter" idx="11"/>
          </p:nvPr>
        </p:nvSpPr>
        <p:spPr/>
        <p:txBody>
          <a:bodyPr/>
          <a:lstStyle>
            <a:lvl1pPr>
              <a:defRPr/>
            </a:lvl1pPr>
          </a:lstStyle>
          <a:p>
            <a:fld id="{CE6D0F25-B276-4FDA-B910-8D154F6E8ADE}" type="slidenum">
              <a:rPr lang="zh-CN" altLang="en-US" smtClean="0"/>
              <a:t>‹#›</a:t>
            </a:fld>
            <a:endParaRPr lang="zh-CN" altLang="en-US"/>
          </a:p>
        </p:txBody>
      </p:sp>
    </p:spTree>
    <p:extLst>
      <p:ext uri="{BB962C8B-B14F-4D97-AF65-F5344CB8AC3E}">
        <p14:creationId xmlns:p14="http://schemas.microsoft.com/office/powerpoint/2010/main" val="5722860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84215" y="56579"/>
            <a:ext cx="8459787" cy="584775"/>
          </a:xfrm>
        </p:spPr>
        <p:txBody>
          <a:bodyPr/>
          <a:lstStyle>
            <a:lvl1pPr>
              <a:defRPr sz="3200"/>
            </a:lvl1pPr>
          </a:lstStyle>
          <a:p>
            <a:r>
              <a:rPr lang="zh-CN" altLang="en-US" smtClean="0"/>
              <a:t>单击此处编辑母版标题样式</a:t>
            </a:r>
            <a:endParaRPr lang="zh-CN" altLang="en-US" dirty="0"/>
          </a:p>
        </p:txBody>
      </p:sp>
      <p:sp>
        <p:nvSpPr>
          <p:cNvPr id="3" name="内容占位符 2"/>
          <p:cNvSpPr>
            <a:spLocks noGrp="1"/>
          </p:cNvSpPr>
          <p:nvPr>
            <p:ph idx="1"/>
          </p:nvPr>
        </p:nvSpPr>
        <p:spPr/>
        <p:txBody>
          <a:bodyPr/>
          <a:lstStyle>
            <a:lvl1pPr>
              <a:defRPr sz="2800"/>
            </a:lvl1pPr>
            <a:lvl2pPr>
              <a:defRPr sz="2400" b="0"/>
            </a:lvl2pPr>
            <a:lvl3pPr>
              <a:defRPr sz="2000" b="0"/>
            </a:lvl3pPr>
            <a:lvl4pPr>
              <a:defRPr sz="1800" b="0"/>
            </a:lvl4pPr>
            <a:lvl5pPr>
              <a:defRPr sz="1600" b="0"/>
            </a:lvl5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dirty="0"/>
          </a:p>
        </p:txBody>
      </p:sp>
      <p:sp>
        <p:nvSpPr>
          <p:cNvPr id="4" name="页脚占位符 3"/>
          <p:cNvSpPr>
            <a:spLocks noGrp="1"/>
          </p:cNvSpPr>
          <p:nvPr>
            <p:ph type="ftr" sz="quarter" idx="10"/>
          </p:nvPr>
        </p:nvSpPr>
        <p:spPr/>
        <p:txBody>
          <a:bodyPr/>
          <a:lstStyle>
            <a:lvl1pPr>
              <a:defRPr/>
            </a:lvl1pPr>
          </a:lstStyle>
          <a:p>
            <a:endParaRPr lang="zh-CN" altLang="en-US"/>
          </a:p>
        </p:txBody>
      </p:sp>
      <p:sp>
        <p:nvSpPr>
          <p:cNvPr id="5" name="灯片编号占位符 4"/>
          <p:cNvSpPr>
            <a:spLocks noGrp="1"/>
          </p:cNvSpPr>
          <p:nvPr>
            <p:ph type="sldNum" sz="quarter" idx="11"/>
          </p:nvPr>
        </p:nvSpPr>
        <p:spPr/>
        <p:txBody>
          <a:bodyPr/>
          <a:lstStyle>
            <a:lvl1pPr>
              <a:defRPr/>
            </a:lvl1pPr>
          </a:lstStyle>
          <a:p>
            <a:fld id="{CE6D0F25-B276-4FDA-B910-8D154F6E8ADE}" type="slidenum">
              <a:rPr lang="zh-CN" altLang="en-US" smtClean="0"/>
              <a:t>‹#›</a:t>
            </a:fld>
            <a:endParaRPr lang="zh-CN" altLang="en-US"/>
          </a:p>
        </p:txBody>
      </p:sp>
    </p:spTree>
    <p:extLst>
      <p:ext uri="{BB962C8B-B14F-4D97-AF65-F5344CB8AC3E}">
        <p14:creationId xmlns:p14="http://schemas.microsoft.com/office/powerpoint/2010/main" val="2104827308"/>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1"/>
            <a:ext cx="7772400" cy="438582"/>
          </a:xfrm>
        </p:spPr>
        <p:txBody>
          <a:bodyPr anchor="t"/>
          <a:lstStyle>
            <a:lvl1pPr algn="l">
              <a:defRPr sz="225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4400">
                <a:latin typeface="+mj-ea"/>
                <a:ea typeface="+mj-ea"/>
              </a:defRPr>
            </a:lvl1pPr>
            <a:lvl2pPr marL="257175" indent="0">
              <a:buNone/>
              <a:defRPr sz="1013"/>
            </a:lvl2pPr>
            <a:lvl3pPr marL="514350" indent="0">
              <a:buNone/>
              <a:defRPr sz="900"/>
            </a:lvl3pPr>
            <a:lvl4pPr marL="771525" indent="0">
              <a:buNone/>
              <a:defRPr sz="788"/>
            </a:lvl4pPr>
            <a:lvl5pPr marL="1028700" indent="0">
              <a:buNone/>
              <a:defRPr sz="788"/>
            </a:lvl5pPr>
            <a:lvl6pPr marL="1285875" indent="0">
              <a:buNone/>
              <a:defRPr sz="788"/>
            </a:lvl6pPr>
            <a:lvl7pPr marL="1543050" indent="0">
              <a:buNone/>
              <a:defRPr sz="788"/>
            </a:lvl7pPr>
            <a:lvl8pPr marL="1800225" indent="0">
              <a:buNone/>
              <a:defRPr sz="788"/>
            </a:lvl8pPr>
            <a:lvl9pPr marL="2057400" indent="0">
              <a:buNone/>
              <a:defRPr sz="788"/>
            </a:lvl9pPr>
          </a:lstStyle>
          <a:p>
            <a:pPr lvl="0"/>
            <a:r>
              <a:rPr lang="zh-CN" altLang="en-US" dirty="0" smtClean="0"/>
              <a:t>编辑母版文本样式</a:t>
            </a:r>
          </a:p>
        </p:txBody>
      </p:sp>
      <p:sp>
        <p:nvSpPr>
          <p:cNvPr id="4" name="页脚占位符 3"/>
          <p:cNvSpPr>
            <a:spLocks noGrp="1"/>
          </p:cNvSpPr>
          <p:nvPr>
            <p:ph type="ftr" sz="quarter" idx="10"/>
          </p:nvPr>
        </p:nvSpPr>
        <p:spPr/>
        <p:txBody>
          <a:bodyPr/>
          <a:lstStyle>
            <a:lvl1pPr>
              <a:defRPr/>
            </a:lvl1pPr>
          </a:lstStyle>
          <a:p>
            <a:endParaRPr lang="zh-CN" altLang="en-US"/>
          </a:p>
        </p:txBody>
      </p:sp>
      <p:sp>
        <p:nvSpPr>
          <p:cNvPr id="5" name="灯片编号占位符 4"/>
          <p:cNvSpPr>
            <a:spLocks noGrp="1"/>
          </p:cNvSpPr>
          <p:nvPr>
            <p:ph type="sldNum" sz="quarter" idx="11"/>
          </p:nvPr>
        </p:nvSpPr>
        <p:spPr/>
        <p:txBody>
          <a:bodyPr/>
          <a:lstStyle>
            <a:lvl1pPr>
              <a:defRPr/>
            </a:lvl1pPr>
          </a:lstStyle>
          <a:p>
            <a:fld id="{CE6D0F25-B276-4FDA-B910-8D154F6E8ADE}" type="slidenum">
              <a:rPr lang="zh-CN" altLang="en-US" smtClean="0"/>
              <a:t>‹#›</a:t>
            </a:fld>
            <a:endParaRPr lang="zh-CN" altLang="en-US"/>
          </a:p>
        </p:txBody>
      </p:sp>
    </p:spTree>
    <p:extLst>
      <p:ext uri="{BB962C8B-B14F-4D97-AF65-F5344CB8AC3E}">
        <p14:creationId xmlns:p14="http://schemas.microsoft.com/office/powerpoint/2010/main" val="15215821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323852" y="908050"/>
            <a:ext cx="4143375" cy="5035550"/>
          </a:xfrm>
        </p:spPr>
        <p:txBody>
          <a:bodyPr/>
          <a:lstStyle>
            <a:lvl1pPr>
              <a:defRPr sz="1575"/>
            </a:lvl1pPr>
            <a:lvl2pPr>
              <a:defRPr sz="1350"/>
            </a:lvl2pPr>
            <a:lvl3pPr>
              <a:defRPr sz="1125"/>
            </a:lvl3pPr>
            <a:lvl4pPr>
              <a:defRPr sz="1013"/>
            </a:lvl4pPr>
            <a:lvl5pPr>
              <a:defRPr sz="1013"/>
            </a:lvl5pPr>
            <a:lvl6pPr>
              <a:defRPr sz="1013"/>
            </a:lvl6pPr>
            <a:lvl7pPr>
              <a:defRPr sz="1013"/>
            </a:lvl7pPr>
            <a:lvl8pPr>
              <a:defRPr sz="1013"/>
            </a:lvl8pPr>
            <a:lvl9pPr>
              <a:defRPr sz="1013"/>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19627" y="908050"/>
            <a:ext cx="4143375" cy="5035550"/>
          </a:xfrm>
        </p:spPr>
        <p:txBody>
          <a:bodyPr/>
          <a:lstStyle>
            <a:lvl1pPr>
              <a:defRPr sz="1575"/>
            </a:lvl1pPr>
            <a:lvl2pPr>
              <a:defRPr sz="1350"/>
            </a:lvl2pPr>
            <a:lvl3pPr>
              <a:defRPr sz="1125"/>
            </a:lvl3pPr>
            <a:lvl4pPr>
              <a:defRPr sz="1013"/>
            </a:lvl4pPr>
            <a:lvl5pPr>
              <a:defRPr sz="1013"/>
            </a:lvl5pPr>
            <a:lvl6pPr>
              <a:defRPr sz="1013"/>
            </a:lvl6pPr>
            <a:lvl7pPr>
              <a:defRPr sz="1013"/>
            </a:lvl7pPr>
            <a:lvl8pPr>
              <a:defRPr sz="1013"/>
            </a:lvl8pPr>
            <a:lvl9pPr>
              <a:defRPr sz="1013"/>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页脚占位符 4"/>
          <p:cNvSpPr>
            <a:spLocks noGrp="1"/>
          </p:cNvSpPr>
          <p:nvPr>
            <p:ph type="ftr" sz="quarter" idx="10"/>
          </p:nvPr>
        </p:nvSpPr>
        <p:spPr/>
        <p:txBody>
          <a:bodyPr/>
          <a:lstStyle>
            <a:lvl1pPr>
              <a:defRPr/>
            </a:lvl1pPr>
          </a:lstStyle>
          <a:p>
            <a:endParaRPr lang="zh-CN" altLang="en-US"/>
          </a:p>
        </p:txBody>
      </p:sp>
      <p:sp>
        <p:nvSpPr>
          <p:cNvPr id="6" name="灯片编号占位符 5"/>
          <p:cNvSpPr>
            <a:spLocks noGrp="1"/>
          </p:cNvSpPr>
          <p:nvPr>
            <p:ph type="sldNum" sz="quarter" idx="11"/>
          </p:nvPr>
        </p:nvSpPr>
        <p:spPr/>
        <p:txBody>
          <a:bodyPr/>
          <a:lstStyle>
            <a:lvl1pPr>
              <a:defRPr/>
            </a:lvl1pPr>
          </a:lstStyle>
          <a:p>
            <a:fld id="{CE6D0F25-B276-4FDA-B910-8D154F6E8ADE}" type="slidenum">
              <a:rPr lang="zh-CN" altLang="en-US" smtClean="0"/>
              <a:t>‹#›</a:t>
            </a:fld>
            <a:endParaRPr lang="zh-CN" altLang="en-US"/>
          </a:p>
        </p:txBody>
      </p:sp>
    </p:spTree>
    <p:extLst>
      <p:ext uri="{BB962C8B-B14F-4D97-AF65-F5344CB8AC3E}">
        <p14:creationId xmlns:p14="http://schemas.microsoft.com/office/powerpoint/2010/main" val="6694263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1048309"/>
            <a:ext cx="8229600" cy="369332"/>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1350" b="1"/>
            </a:lvl1pPr>
            <a:lvl2pPr marL="257175" indent="0">
              <a:buNone/>
              <a:defRPr sz="1125" b="1"/>
            </a:lvl2pPr>
            <a:lvl3pPr marL="514350" indent="0">
              <a:buNone/>
              <a:defRPr sz="1013" b="1"/>
            </a:lvl3pPr>
            <a:lvl4pPr marL="771525" indent="0">
              <a:buNone/>
              <a:defRPr sz="900" b="1"/>
            </a:lvl4pPr>
            <a:lvl5pPr marL="1028700" indent="0">
              <a:buNone/>
              <a:defRPr sz="900" b="1"/>
            </a:lvl5pPr>
            <a:lvl6pPr marL="1285875" indent="0">
              <a:buNone/>
              <a:defRPr sz="900" b="1"/>
            </a:lvl6pPr>
            <a:lvl7pPr marL="1543050" indent="0">
              <a:buNone/>
              <a:defRPr sz="900" b="1"/>
            </a:lvl7pPr>
            <a:lvl8pPr marL="1800225" indent="0">
              <a:buNone/>
              <a:defRPr sz="900" b="1"/>
            </a:lvl8pPr>
            <a:lvl9pPr marL="2057400" indent="0">
              <a:buNone/>
              <a:defRPr sz="900" b="1"/>
            </a:lvl9pPr>
          </a:lstStyle>
          <a:p>
            <a:pPr lvl="0"/>
            <a:r>
              <a:rPr lang="zh-CN" altLang="en-US" smtClean="0"/>
              <a:t>编辑母版文本样式</a:t>
            </a:r>
          </a:p>
        </p:txBody>
      </p:sp>
      <p:sp>
        <p:nvSpPr>
          <p:cNvPr id="4" name="内容占位符 3"/>
          <p:cNvSpPr>
            <a:spLocks noGrp="1"/>
          </p:cNvSpPr>
          <p:nvPr>
            <p:ph sz="half" idx="2"/>
          </p:nvPr>
        </p:nvSpPr>
        <p:spPr>
          <a:xfrm>
            <a:off x="457200" y="2174875"/>
            <a:ext cx="4040188" cy="3951288"/>
          </a:xfrm>
        </p:spPr>
        <p:txBody>
          <a:bodyPr/>
          <a:lstStyle>
            <a:lvl1pPr>
              <a:defRPr sz="1350"/>
            </a:lvl1pPr>
            <a:lvl2pPr>
              <a:defRPr sz="1125"/>
            </a:lvl2pPr>
            <a:lvl3pPr>
              <a:defRPr sz="1013"/>
            </a:lvl3pPr>
            <a:lvl4pPr>
              <a:defRPr sz="900"/>
            </a:lvl4pPr>
            <a:lvl5pPr>
              <a:defRPr sz="900"/>
            </a:lvl5pPr>
            <a:lvl6pPr>
              <a:defRPr sz="900"/>
            </a:lvl6pPr>
            <a:lvl7pPr>
              <a:defRPr sz="900"/>
            </a:lvl7pPr>
            <a:lvl8pPr>
              <a:defRPr sz="900"/>
            </a:lvl8pPr>
            <a:lvl9pPr>
              <a:defRPr sz="9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7" y="1535113"/>
            <a:ext cx="4041775" cy="639762"/>
          </a:xfrm>
        </p:spPr>
        <p:txBody>
          <a:bodyPr anchor="b"/>
          <a:lstStyle>
            <a:lvl1pPr marL="0" indent="0">
              <a:buNone/>
              <a:defRPr sz="1350" b="1"/>
            </a:lvl1pPr>
            <a:lvl2pPr marL="257175" indent="0">
              <a:buNone/>
              <a:defRPr sz="1125" b="1"/>
            </a:lvl2pPr>
            <a:lvl3pPr marL="514350" indent="0">
              <a:buNone/>
              <a:defRPr sz="1013" b="1"/>
            </a:lvl3pPr>
            <a:lvl4pPr marL="771525" indent="0">
              <a:buNone/>
              <a:defRPr sz="900" b="1"/>
            </a:lvl4pPr>
            <a:lvl5pPr marL="1028700" indent="0">
              <a:buNone/>
              <a:defRPr sz="900" b="1"/>
            </a:lvl5pPr>
            <a:lvl6pPr marL="1285875" indent="0">
              <a:buNone/>
              <a:defRPr sz="900" b="1"/>
            </a:lvl6pPr>
            <a:lvl7pPr marL="1543050" indent="0">
              <a:buNone/>
              <a:defRPr sz="900" b="1"/>
            </a:lvl7pPr>
            <a:lvl8pPr marL="1800225" indent="0">
              <a:buNone/>
              <a:defRPr sz="900" b="1"/>
            </a:lvl8pPr>
            <a:lvl9pPr marL="2057400" indent="0">
              <a:buNone/>
              <a:defRPr sz="900" b="1"/>
            </a:lvl9pPr>
          </a:lstStyle>
          <a:p>
            <a:pPr lvl="0"/>
            <a:r>
              <a:rPr lang="zh-CN" altLang="en-US" smtClean="0"/>
              <a:t>编辑母版文本样式</a:t>
            </a:r>
          </a:p>
        </p:txBody>
      </p:sp>
      <p:sp>
        <p:nvSpPr>
          <p:cNvPr id="6" name="内容占位符 5"/>
          <p:cNvSpPr>
            <a:spLocks noGrp="1"/>
          </p:cNvSpPr>
          <p:nvPr>
            <p:ph sz="quarter" idx="4"/>
          </p:nvPr>
        </p:nvSpPr>
        <p:spPr>
          <a:xfrm>
            <a:off x="4645027" y="2174875"/>
            <a:ext cx="4041775" cy="3951288"/>
          </a:xfrm>
        </p:spPr>
        <p:txBody>
          <a:bodyPr/>
          <a:lstStyle>
            <a:lvl1pPr>
              <a:defRPr sz="1350"/>
            </a:lvl1pPr>
            <a:lvl2pPr>
              <a:defRPr sz="1125"/>
            </a:lvl2pPr>
            <a:lvl3pPr>
              <a:defRPr sz="1013"/>
            </a:lvl3pPr>
            <a:lvl4pPr>
              <a:defRPr sz="900"/>
            </a:lvl4pPr>
            <a:lvl5pPr>
              <a:defRPr sz="900"/>
            </a:lvl5pPr>
            <a:lvl6pPr>
              <a:defRPr sz="900"/>
            </a:lvl6pPr>
            <a:lvl7pPr>
              <a:defRPr sz="900"/>
            </a:lvl7pPr>
            <a:lvl8pPr>
              <a:defRPr sz="900"/>
            </a:lvl8pPr>
            <a:lvl9pPr>
              <a:defRPr sz="9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页脚占位符 6"/>
          <p:cNvSpPr>
            <a:spLocks noGrp="1"/>
          </p:cNvSpPr>
          <p:nvPr>
            <p:ph type="ftr" sz="quarter" idx="10"/>
          </p:nvPr>
        </p:nvSpPr>
        <p:spPr/>
        <p:txBody>
          <a:bodyPr/>
          <a:lstStyle>
            <a:lvl1pPr>
              <a:defRPr/>
            </a:lvl1pPr>
          </a:lstStyle>
          <a:p>
            <a:endParaRPr lang="zh-CN" altLang="en-US"/>
          </a:p>
        </p:txBody>
      </p:sp>
      <p:sp>
        <p:nvSpPr>
          <p:cNvPr id="8" name="灯片编号占位符 7"/>
          <p:cNvSpPr>
            <a:spLocks noGrp="1"/>
          </p:cNvSpPr>
          <p:nvPr>
            <p:ph type="sldNum" sz="quarter" idx="11"/>
          </p:nvPr>
        </p:nvSpPr>
        <p:spPr/>
        <p:txBody>
          <a:bodyPr/>
          <a:lstStyle>
            <a:lvl1pPr>
              <a:defRPr/>
            </a:lvl1pPr>
          </a:lstStyle>
          <a:p>
            <a:fld id="{CE6D0F25-B276-4FDA-B910-8D154F6E8ADE}" type="slidenum">
              <a:rPr lang="zh-CN" altLang="en-US" smtClean="0"/>
              <a:t>‹#›</a:t>
            </a:fld>
            <a:endParaRPr lang="zh-CN" altLang="en-US"/>
          </a:p>
        </p:txBody>
      </p:sp>
    </p:spTree>
    <p:extLst>
      <p:ext uri="{BB962C8B-B14F-4D97-AF65-F5344CB8AC3E}">
        <p14:creationId xmlns:p14="http://schemas.microsoft.com/office/powerpoint/2010/main" val="11980102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页脚占位符 2"/>
          <p:cNvSpPr>
            <a:spLocks noGrp="1"/>
          </p:cNvSpPr>
          <p:nvPr>
            <p:ph type="ftr" sz="quarter" idx="10"/>
          </p:nvPr>
        </p:nvSpPr>
        <p:spPr/>
        <p:txBody>
          <a:bodyPr/>
          <a:lstStyle>
            <a:lvl1pPr>
              <a:defRPr/>
            </a:lvl1pPr>
          </a:lstStyle>
          <a:p>
            <a:endParaRPr lang="zh-CN" altLang="en-US"/>
          </a:p>
        </p:txBody>
      </p:sp>
      <p:sp>
        <p:nvSpPr>
          <p:cNvPr id="4" name="灯片编号占位符 3"/>
          <p:cNvSpPr>
            <a:spLocks noGrp="1"/>
          </p:cNvSpPr>
          <p:nvPr>
            <p:ph type="sldNum" sz="quarter" idx="11"/>
          </p:nvPr>
        </p:nvSpPr>
        <p:spPr/>
        <p:txBody>
          <a:bodyPr/>
          <a:lstStyle>
            <a:lvl1pPr>
              <a:defRPr/>
            </a:lvl1pPr>
          </a:lstStyle>
          <a:p>
            <a:fld id="{CE6D0F25-B276-4FDA-B910-8D154F6E8ADE}" type="slidenum">
              <a:rPr lang="zh-CN" altLang="en-US" smtClean="0"/>
              <a:t>‹#›</a:t>
            </a:fld>
            <a:endParaRPr lang="zh-CN" altLang="en-US"/>
          </a:p>
        </p:txBody>
      </p:sp>
    </p:spTree>
    <p:extLst>
      <p:ext uri="{BB962C8B-B14F-4D97-AF65-F5344CB8AC3E}">
        <p14:creationId xmlns:p14="http://schemas.microsoft.com/office/powerpoint/2010/main" val="37847749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p:cNvSpPr>
            <a:spLocks noGrp="1"/>
          </p:cNvSpPr>
          <p:nvPr>
            <p:ph type="ftr" sz="quarter" idx="10"/>
          </p:nvPr>
        </p:nvSpPr>
        <p:spPr/>
        <p:txBody>
          <a:bodyPr/>
          <a:lstStyle>
            <a:lvl1pPr>
              <a:defRPr/>
            </a:lvl1pPr>
          </a:lstStyle>
          <a:p>
            <a:endParaRPr lang="zh-CN" altLang="en-US"/>
          </a:p>
        </p:txBody>
      </p:sp>
      <p:sp>
        <p:nvSpPr>
          <p:cNvPr id="3" name="灯片编号占位符 2"/>
          <p:cNvSpPr>
            <a:spLocks noGrp="1"/>
          </p:cNvSpPr>
          <p:nvPr>
            <p:ph type="sldNum" sz="quarter" idx="11"/>
          </p:nvPr>
        </p:nvSpPr>
        <p:spPr/>
        <p:txBody>
          <a:bodyPr/>
          <a:lstStyle>
            <a:lvl1pPr>
              <a:defRPr/>
            </a:lvl1pPr>
          </a:lstStyle>
          <a:p>
            <a:fld id="{CE6D0F25-B276-4FDA-B910-8D154F6E8ADE}" type="slidenum">
              <a:rPr lang="zh-CN" altLang="en-US" smtClean="0"/>
              <a:t>‹#›</a:t>
            </a:fld>
            <a:endParaRPr lang="zh-CN" altLang="en-US"/>
          </a:p>
        </p:txBody>
      </p:sp>
    </p:spTree>
    <p:extLst>
      <p:ext uri="{BB962C8B-B14F-4D97-AF65-F5344CB8AC3E}">
        <p14:creationId xmlns:p14="http://schemas.microsoft.com/office/powerpoint/2010/main" val="23863813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2" y="1169645"/>
            <a:ext cx="3008313" cy="265457"/>
          </a:xfrm>
        </p:spPr>
        <p:txBody>
          <a:bodyPr/>
          <a:lstStyle>
            <a:lvl1pPr algn="l">
              <a:defRPr sz="1125"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4"/>
            <a:ext cx="5111750" cy="5853113"/>
          </a:xfrm>
        </p:spPr>
        <p:txBody>
          <a:bodyPr/>
          <a:lstStyle>
            <a:lvl1pPr>
              <a:defRPr sz="1800"/>
            </a:lvl1pPr>
            <a:lvl2pPr>
              <a:defRPr sz="1575"/>
            </a:lvl2pPr>
            <a:lvl3pPr>
              <a:defRPr sz="1350"/>
            </a:lvl3pPr>
            <a:lvl4pPr>
              <a:defRPr sz="1125"/>
            </a:lvl4pPr>
            <a:lvl5pPr>
              <a:defRPr sz="1125"/>
            </a:lvl5pPr>
            <a:lvl6pPr>
              <a:defRPr sz="1125"/>
            </a:lvl6pPr>
            <a:lvl7pPr>
              <a:defRPr sz="1125"/>
            </a:lvl7pPr>
            <a:lvl8pPr>
              <a:defRPr sz="1125"/>
            </a:lvl8pPr>
            <a:lvl9pPr>
              <a:defRPr sz="1125"/>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2" y="1435103"/>
            <a:ext cx="3008313" cy="4691063"/>
          </a:xfrm>
        </p:spPr>
        <p:txBody>
          <a:bodyPr/>
          <a:lstStyle>
            <a:lvl1pPr marL="0" indent="0">
              <a:buNone/>
              <a:defRPr sz="788"/>
            </a:lvl1pPr>
            <a:lvl2pPr marL="257175" indent="0">
              <a:buNone/>
              <a:defRPr sz="675"/>
            </a:lvl2pPr>
            <a:lvl3pPr marL="514350" indent="0">
              <a:buNone/>
              <a:defRPr sz="563"/>
            </a:lvl3pPr>
            <a:lvl4pPr marL="771525" indent="0">
              <a:buNone/>
              <a:defRPr sz="506"/>
            </a:lvl4pPr>
            <a:lvl5pPr marL="1028700" indent="0">
              <a:buNone/>
              <a:defRPr sz="506"/>
            </a:lvl5pPr>
            <a:lvl6pPr marL="1285875" indent="0">
              <a:buNone/>
              <a:defRPr sz="506"/>
            </a:lvl6pPr>
            <a:lvl7pPr marL="1543050" indent="0">
              <a:buNone/>
              <a:defRPr sz="506"/>
            </a:lvl7pPr>
            <a:lvl8pPr marL="1800225" indent="0">
              <a:buNone/>
              <a:defRPr sz="506"/>
            </a:lvl8pPr>
            <a:lvl9pPr marL="2057400" indent="0">
              <a:buNone/>
              <a:defRPr sz="506"/>
            </a:lvl9pPr>
          </a:lstStyle>
          <a:p>
            <a:pPr lvl="0"/>
            <a:r>
              <a:rPr lang="zh-CN" altLang="en-US" smtClean="0"/>
              <a:t>编辑母版文本样式</a:t>
            </a:r>
          </a:p>
        </p:txBody>
      </p:sp>
      <p:sp>
        <p:nvSpPr>
          <p:cNvPr id="5" name="页脚占位符 4"/>
          <p:cNvSpPr>
            <a:spLocks noGrp="1"/>
          </p:cNvSpPr>
          <p:nvPr>
            <p:ph type="ftr" sz="quarter" idx="10"/>
          </p:nvPr>
        </p:nvSpPr>
        <p:spPr/>
        <p:txBody>
          <a:bodyPr/>
          <a:lstStyle>
            <a:lvl1pPr>
              <a:defRPr/>
            </a:lvl1pPr>
          </a:lstStyle>
          <a:p>
            <a:endParaRPr lang="zh-CN" altLang="en-US"/>
          </a:p>
        </p:txBody>
      </p:sp>
      <p:sp>
        <p:nvSpPr>
          <p:cNvPr id="6" name="灯片编号占位符 5"/>
          <p:cNvSpPr>
            <a:spLocks noGrp="1"/>
          </p:cNvSpPr>
          <p:nvPr>
            <p:ph type="sldNum" sz="quarter" idx="11"/>
          </p:nvPr>
        </p:nvSpPr>
        <p:spPr/>
        <p:txBody>
          <a:bodyPr/>
          <a:lstStyle>
            <a:lvl1pPr>
              <a:defRPr/>
            </a:lvl1pPr>
          </a:lstStyle>
          <a:p>
            <a:fld id="{CE6D0F25-B276-4FDA-B910-8D154F6E8ADE}" type="slidenum">
              <a:rPr lang="zh-CN" altLang="en-US" smtClean="0"/>
              <a:t>‹#›</a:t>
            </a:fld>
            <a:endParaRPr lang="zh-CN" altLang="en-US"/>
          </a:p>
        </p:txBody>
      </p:sp>
    </p:spTree>
    <p:extLst>
      <p:ext uri="{BB962C8B-B14F-4D97-AF65-F5344CB8AC3E}">
        <p14:creationId xmlns:p14="http://schemas.microsoft.com/office/powerpoint/2010/main" val="2559654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5101883"/>
            <a:ext cx="5486400" cy="265457"/>
          </a:xfrm>
        </p:spPr>
        <p:txBody>
          <a:bodyPr/>
          <a:lstStyle>
            <a:lvl1pPr algn="l">
              <a:defRPr sz="1125"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1800"/>
            </a:lvl1pPr>
            <a:lvl2pPr marL="257175" indent="0">
              <a:buNone/>
              <a:defRPr sz="1575"/>
            </a:lvl2pPr>
            <a:lvl3pPr marL="514350" indent="0">
              <a:buNone/>
              <a:defRPr sz="1350"/>
            </a:lvl3pPr>
            <a:lvl4pPr marL="771525" indent="0">
              <a:buNone/>
              <a:defRPr sz="1125"/>
            </a:lvl4pPr>
            <a:lvl5pPr marL="1028700" indent="0">
              <a:buNone/>
              <a:defRPr sz="1125"/>
            </a:lvl5pPr>
            <a:lvl6pPr marL="1285875" indent="0">
              <a:buNone/>
              <a:defRPr sz="1125"/>
            </a:lvl6pPr>
            <a:lvl7pPr marL="1543050" indent="0">
              <a:buNone/>
              <a:defRPr sz="1125"/>
            </a:lvl7pPr>
            <a:lvl8pPr marL="1800225" indent="0">
              <a:buNone/>
              <a:defRPr sz="1125"/>
            </a:lvl8pPr>
            <a:lvl9pPr marL="2057400" indent="0">
              <a:buNone/>
              <a:defRPr sz="1125"/>
            </a:lvl9pPr>
          </a:lstStyle>
          <a:p>
            <a:r>
              <a:rPr lang="zh-CN" altLang="en-US" smtClean="0"/>
              <a:t>单击图标添加图片</a:t>
            </a:r>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788"/>
            </a:lvl1pPr>
            <a:lvl2pPr marL="257175" indent="0">
              <a:buNone/>
              <a:defRPr sz="675"/>
            </a:lvl2pPr>
            <a:lvl3pPr marL="514350" indent="0">
              <a:buNone/>
              <a:defRPr sz="563"/>
            </a:lvl3pPr>
            <a:lvl4pPr marL="771525" indent="0">
              <a:buNone/>
              <a:defRPr sz="506"/>
            </a:lvl4pPr>
            <a:lvl5pPr marL="1028700" indent="0">
              <a:buNone/>
              <a:defRPr sz="506"/>
            </a:lvl5pPr>
            <a:lvl6pPr marL="1285875" indent="0">
              <a:buNone/>
              <a:defRPr sz="506"/>
            </a:lvl6pPr>
            <a:lvl7pPr marL="1543050" indent="0">
              <a:buNone/>
              <a:defRPr sz="506"/>
            </a:lvl7pPr>
            <a:lvl8pPr marL="1800225" indent="0">
              <a:buNone/>
              <a:defRPr sz="506"/>
            </a:lvl8pPr>
            <a:lvl9pPr marL="2057400" indent="0">
              <a:buNone/>
              <a:defRPr sz="506"/>
            </a:lvl9pPr>
          </a:lstStyle>
          <a:p>
            <a:pPr lvl="0"/>
            <a:r>
              <a:rPr lang="zh-CN" altLang="en-US" smtClean="0"/>
              <a:t>编辑母版文本样式</a:t>
            </a:r>
          </a:p>
        </p:txBody>
      </p:sp>
      <p:sp>
        <p:nvSpPr>
          <p:cNvPr id="5" name="页脚占位符 4"/>
          <p:cNvSpPr>
            <a:spLocks noGrp="1"/>
          </p:cNvSpPr>
          <p:nvPr>
            <p:ph type="ftr" sz="quarter" idx="10"/>
          </p:nvPr>
        </p:nvSpPr>
        <p:spPr/>
        <p:txBody>
          <a:bodyPr/>
          <a:lstStyle>
            <a:lvl1pPr>
              <a:defRPr/>
            </a:lvl1pPr>
          </a:lstStyle>
          <a:p>
            <a:endParaRPr lang="zh-CN" altLang="en-US"/>
          </a:p>
        </p:txBody>
      </p:sp>
      <p:sp>
        <p:nvSpPr>
          <p:cNvPr id="6" name="灯片编号占位符 5"/>
          <p:cNvSpPr>
            <a:spLocks noGrp="1"/>
          </p:cNvSpPr>
          <p:nvPr>
            <p:ph type="sldNum" sz="quarter" idx="11"/>
          </p:nvPr>
        </p:nvSpPr>
        <p:spPr/>
        <p:txBody>
          <a:bodyPr/>
          <a:lstStyle>
            <a:lvl1pPr>
              <a:defRPr/>
            </a:lvl1pPr>
          </a:lstStyle>
          <a:p>
            <a:fld id="{CE6D0F25-B276-4FDA-B910-8D154F6E8ADE}" type="slidenum">
              <a:rPr lang="zh-CN" altLang="en-US" smtClean="0"/>
              <a:t>‹#›</a:t>
            </a:fld>
            <a:endParaRPr lang="zh-CN" altLang="en-US"/>
          </a:p>
        </p:txBody>
      </p:sp>
    </p:spTree>
    <p:extLst>
      <p:ext uri="{BB962C8B-B14F-4D97-AF65-F5344CB8AC3E}">
        <p14:creationId xmlns:p14="http://schemas.microsoft.com/office/powerpoint/2010/main" val="208743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vmlDrawing" Target="../drawings/vmlDrawing1.v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oleObject" Target="../embeddings/oleObject1.bin"/></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5141" name="Object 21"/>
          <p:cNvGraphicFramePr>
            <a:graphicFrameLocks noChangeAspect="1"/>
          </p:cNvGraphicFramePr>
          <p:nvPr/>
        </p:nvGraphicFramePr>
        <p:xfrm>
          <a:off x="0" y="5516567"/>
          <a:ext cx="9144000" cy="1341437"/>
        </p:xfrm>
        <a:graphic>
          <a:graphicData uri="http://schemas.openxmlformats.org/presentationml/2006/ole">
            <mc:AlternateContent xmlns:mc="http://schemas.openxmlformats.org/markup-compatibility/2006">
              <mc:Choice xmlns:v="urn:schemas-microsoft-com:vml" Requires="v">
                <p:oleObj spid="_x0000_s1065" name="位图图像" r:id="rId14" imgW="7338696" imgH="1036410" progId="PBrush">
                  <p:embed/>
                </p:oleObj>
              </mc:Choice>
              <mc:Fallback>
                <p:oleObj name="位图图像" r:id="rId14" imgW="7338696" imgH="1036410" progId="PBrush">
                  <p:embed/>
                  <p:pic>
                    <p:nvPicPr>
                      <p:cNvPr id="5141" name="Object 21"/>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0" y="5516567"/>
                        <a:ext cx="9144000" cy="1341437"/>
                      </a:xfrm>
                      <a:prstGeom prst="rect">
                        <a:avLst/>
                      </a:prstGeom>
                      <a:noFill/>
                      <a:ln>
                        <a:noFill/>
                      </a:ln>
                      <a:effectLst/>
                      <a:extLst>
                        <a:ext uri="{909E8E84-426E-40dd-AFC4-6F175D3DCCD1}">
                          <a14:hiddenFill xmlns:a14="http://schemas.microsoft.com/office/drawing/2010/main" xmlns="">
                            <a:solidFill>
                              <a:srgbClr val="009900"/>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5F5F5F"/>
                              </a:outerShdw>
                            </a:effectLst>
                          </a14:hiddenEffects>
                        </a:ext>
                      </a:extLst>
                    </p:spPr>
                  </p:pic>
                </p:oleObj>
              </mc:Fallback>
            </mc:AlternateContent>
          </a:graphicData>
        </a:graphic>
      </p:graphicFrame>
      <p:pic>
        <p:nvPicPr>
          <p:cNvPr id="5139" name="Picture 19"/>
          <p:cNvPicPr preferRelativeResize="0">
            <a:picLocks noChangeAspect="1" noChangeArrowheads="1"/>
          </p:cNvPicPr>
          <p:nvPr/>
        </p:nvPicPr>
        <p:blipFill>
          <a:blip r:embed="rId16" cstate="print"/>
          <a:srcRect/>
          <a:stretch>
            <a:fillRect/>
          </a:stretch>
        </p:blipFill>
        <p:spPr bwMode="auto">
          <a:xfrm>
            <a:off x="0" y="0"/>
            <a:ext cx="2895600" cy="533400"/>
          </a:xfrm>
          <a:prstGeom prst="rect">
            <a:avLst/>
          </a:prstGeom>
          <a:noFill/>
          <a:ln w="9525">
            <a:noFill/>
            <a:miter lim="800000"/>
            <a:headEnd/>
            <a:tailEnd/>
          </a:ln>
          <a:effectLst/>
        </p:spPr>
      </p:pic>
      <p:sp>
        <p:nvSpPr>
          <p:cNvPr id="5123" name="Rectangle 3"/>
          <p:cNvSpPr>
            <a:spLocks noGrp="1" noChangeArrowheads="1"/>
          </p:cNvSpPr>
          <p:nvPr>
            <p:ph type="title"/>
          </p:nvPr>
        </p:nvSpPr>
        <p:spPr bwMode="auto">
          <a:xfrm>
            <a:off x="684215" y="272022"/>
            <a:ext cx="8459787" cy="369332"/>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spAutoFit/>
          </a:bodyPr>
          <a:lstStyle/>
          <a:p>
            <a:pPr lvl="0"/>
            <a:r>
              <a:rPr lang="zh-CN" altLang="en-US" smtClean="0"/>
              <a:t>单击此处编辑母版标题样式</a:t>
            </a:r>
          </a:p>
        </p:txBody>
      </p:sp>
      <p:sp>
        <p:nvSpPr>
          <p:cNvPr id="5124" name="Rectangle 4"/>
          <p:cNvSpPr>
            <a:spLocks noGrp="1" noChangeArrowheads="1"/>
          </p:cNvSpPr>
          <p:nvPr>
            <p:ph type="body" idx="1"/>
          </p:nvPr>
        </p:nvSpPr>
        <p:spPr bwMode="auto">
          <a:xfrm>
            <a:off x="323850" y="908050"/>
            <a:ext cx="8439150" cy="50355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p>
        </p:txBody>
      </p:sp>
      <p:sp>
        <p:nvSpPr>
          <p:cNvPr id="5126" name="Rectangle 6"/>
          <p:cNvSpPr>
            <a:spLocks noGrp="1" noChangeArrowheads="1"/>
          </p:cNvSpPr>
          <p:nvPr>
            <p:ph type="ftr" sz="quarter" idx="3"/>
          </p:nvPr>
        </p:nvSpPr>
        <p:spPr bwMode="auto">
          <a:xfrm>
            <a:off x="2209800" y="6248400"/>
            <a:ext cx="35052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kumimoji="0" sz="788"/>
            </a:lvl1pPr>
          </a:lstStyle>
          <a:p>
            <a:endParaRPr lang="zh-CN" altLang="en-US"/>
          </a:p>
        </p:txBody>
      </p:sp>
      <p:sp>
        <p:nvSpPr>
          <p:cNvPr id="5127" name="Rectangle 7"/>
          <p:cNvSpPr>
            <a:spLocks noGrp="1" noChangeArrowheads="1"/>
          </p:cNvSpPr>
          <p:nvPr>
            <p:ph type="sldNum" sz="quarter" idx="4"/>
          </p:nvPr>
        </p:nvSpPr>
        <p:spPr bwMode="auto">
          <a:xfrm>
            <a:off x="0" y="6524629"/>
            <a:ext cx="1524000" cy="3333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kumimoji="0" sz="788" b="1"/>
            </a:lvl1pPr>
          </a:lstStyle>
          <a:p>
            <a:fld id="{CE6D0F25-B276-4FDA-B910-8D154F6E8ADE}" type="slidenum">
              <a:rPr lang="zh-CN" altLang="en-US" smtClean="0"/>
              <a:t>‹#›</a:t>
            </a:fld>
            <a:endParaRPr lang="zh-CN" altLang="en-US"/>
          </a:p>
        </p:txBody>
      </p:sp>
    </p:spTree>
    <p:extLst>
      <p:ext uri="{BB962C8B-B14F-4D97-AF65-F5344CB8AC3E}">
        <p14:creationId xmlns:p14="http://schemas.microsoft.com/office/powerpoint/2010/main" val="1044044142"/>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iming>
    <p:tnLst>
      <p:par>
        <p:cTn id="1" dur="indefinite" restart="never" nodeType="tmRoot"/>
      </p:par>
    </p:tnLst>
  </p:timing>
  <p:txStyles>
    <p:titleStyle>
      <a:lvl1pPr algn="r" rtl="0" eaLnBrk="1" fontAlgn="base" hangingPunct="1">
        <a:spcBef>
          <a:spcPct val="0"/>
        </a:spcBef>
        <a:spcAft>
          <a:spcPct val="0"/>
        </a:spcAft>
        <a:defRPr kumimoji="1" sz="1800" b="1">
          <a:solidFill>
            <a:srgbClr val="990000"/>
          </a:solidFill>
          <a:latin typeface="+mj-lt"/>
          <a:ea typeface="+mj-ea"/>
          <a:cs typeface="+mj-cs"/>
        </a:defRPr>
      </a:lvl1pPr>
      <a:lvl2pPr algn="r" rtl="0" eaLnBrk="1" fontAlgn="base" hangingPunct="1">
        <a:spcBef>
          <a:spcPct val="0"/>
        </a:spcBef>
        <a:spcAft>
          <a:spcPct val="0"/>
        </a:spcAft>
        <a:defRPr kumimoji="1" sz="1800" b="1">
          <a:solidFill>
            <a:srgbClr val="990000"/>
          </a:solidFill>
          <a:latin typeface="Times New Roman" pitchFamily="18" charset="0"/>
          <a:ea typeface="黑体" pitchFamily="2" charset="-122"/>
        </a:defRPr>
      </a:lvl2pPr>
      <a:lvl3pPr algn="r" rtl="0" eaLnBrk="1" fontAlgn="base" hangingPunct="1">
        <a:spcBef>
          <a:spcPct val="0"/>
        </a:spcBef>
        <a:spcAft>
          <a:spcPct val="0"/>
        </a:spcAft>
        <a:defRPr kumimoji="1" sz="1800" b="1">
          <a:solidFill>
            <a:srgbClr val="990000"/>
          </a:solidFill>
          <a:latin typeface="Times New Roman" pitchFamily="18" charset="0"/>
          <a:ea typeface="黑体" pitchFamily="2" charset="-122"/>
        </a:defRPr>
      </a:lvl3pPr>
      <a:lvl4pPr algn="r" rtl="0" eaLnBrk="1" fontAlgn="base" hangingPunct="1">
        <a:spcBef>
          <a:spcPct val="0"/>
        </a:spcBef>
        <a:spcAft>
          <a:spcPct val="0"/>
        </a:spcAft>
        <a:defRPr kumimoji="1" sz="1800" b="1">
          <a:solidFill>
            <a:srgbClr val="990000"/>
          </a:solidFill>
          <a:latin typeface="Times New Roman" pitchFamily="18" charset="0"/>
          <a:ea typeface="黑体" pitchFamily="2" charset="-122"/>
        </a:defRPr>
      </a:lvl4pPr>
      <a:lvl5pPr algn="r" rtl="0" eaLnBrk="1" fontAlgn="base" hangingPunct="1">
        <a:spcBef>
          <a:spcPct val="0"/>
        </a:spcBef>
        <a:spcAft>
          <a:spcPct val="0"/>
        </a:spcAft>
        <a:defRPr kumimoji="1" sz="1800" b="1">
          <a:solidFill>
            <a:srgbClr val="990000"/>
          </a:solidFill>
          <a:latin typeface="Times New Roman" pitchFamily="18" charset="0"/>
          <a:ea typeface="黑体" pitchFamily="2" charset="-122"/>
        </a:defRPr>
      </a:lvl5pPr>
      <a:lvl6pPr marL="257175" algn="r" rtl="0" eaLnBrk="1" fontAlgn="base" hangingPunct="1">
        <a:spcBef>
          <a:spcPct val="0"/>
        </a:spcBef>
        <a:spcAft>
          <a:spcPct val="0"/>
        </a:spcAft>
        <a:defRPr kumimoji="1" sz="1800" b="1">
          <a:solidFill>
            <a:srgbClr val="990000"/>
          </a:solidFill>
          <a:latin typeface="Times New Roman" pitchFamily="18" charset="0"/>
          <a:ea typeface="黑体" pitchFamily="2" charset="-122"/>
        </a:defRPr>
      </a:lvl6pPr>
      <a:lvl7pPr marL="514350" algn="r" rtl="0" eaLnBrk="1" fontAlgn="base" hangingPunct="1">
        <a:spcBef>
          <a:spcPct val="0"/>
        </a:spcBef>
        <a:spcAft>
          <a:spcPct val="0"/>
        </a:spcAft>
        <a:defRPr kumimoji="1" sz="1800" b="1">
          <a:solidFill>
            <a:srgbClr val="990000"/>
          </a:solidFill>
          <a:latin typeface="Times New Roman" pitchFamily="18" charset="0"/>
          <a:ea typeface="黑体" pitchFamily="2" charset="-122"/>
        </a:defRPr>
      </a:lvl7pPr>
      <a:lvl8pPr marL="771525" algn="r" rtl="0" eaLnBrk="1" fontAlgn="base" hangingPunct="1">
        <a:spcBef>
          <a:spcPct val="0"/>
        </a:spcBef>
        <a:spcAft>
          <a:spcPct val="0"/>
        </a:spcAft>
        <a:defRPr kumimoji="1" sz="1800" b="1">
          <a:solidFill>
            <a:srgbClr val="990000"/>
          </a:solidFill>
          <a:latin typeface="Times New Roman" pitchFamily="18" charset="0"/>
          <a:ea typeface="黑体" pitchFamily="2" charset="-122"/>
        </a:defRPr>
      </a:lvl8pPr>
      <a:lvl9pPr marL="1028700" algn="r" rtl="0" eaLnBrk="1" fontAlgn="base" hangingPunct="1">
        <a:spcBef>
          <a:spcPct val="0"/>
        </a:spcBef>
        <a:spcAft>
          <a:spcPct val="0"/>
        </a:spcAft>
        <a:defRPr kumimoji="1" sz="1800" b="1">
          <a:solidFill>
            <a:srgbClr val="990000"/>
          </a:solidFill>
          <a:latin typeface="Times New Roman" pitchFamily="18" charset="0"/>
          <a:ea typeface="黑体" pitchFamily="2" charset="-122"/>
        </a:defRPr>
      </a:lvl9pPr>
    </p:titleStyle>
    <p:bodyStyle>
      <a:lvl1pPr marL="192881" indent="-192881" algn="l" rtl="0" eaLnBrk="1" fontAlgn="base" hangingPunct="1">
        <a:spcBef>
          <a:spcPct val="20000"/>
        </a:spcBef>
        <a:spcAft>
          <a:spcPct val="0"/>
        </a:spcAft>
        <a:buClr>
          <a:srgbClr val="990000"/>
        </a:buClr>
        <a:buFont typeface="Wingdings" pitchFamily="2" charset="2"/>
        <a:buChar char="q"/>
        <a:defRPr kumimoji="1" sz="1575" b="1">
          <a:solidFill>
            <a:srgbClr val="A50021"/>
          </a:solidFill>
          <a:latin typeface="+mn-lt"/>
          <a:ea typeface="+mn-ea"/>
          <a:cs typeface="+mn-cs"/>
        </a:defRPr>
      </a:lvl1pPr>
      <a:lvl2pPr marL="417910" indent="-160735" algn="l" rtl="0" eaLnBrk="1" fontAlgn="base" hangingPunct="1">
        <a:spcBef>
          <a:spcPct val="20000"/>
        </a:spcBef>
        <a:spcAft>
          <a:spcPct val="0"/>
        </a:spcAft>
        <a:buClr>
          <a:srgbClr val="990000"/>
        </a:buClr>
        <a:buFont typeface="Wingdings" pitchFamily="2" charset="2"/>
        <a:buChar char="Ø"/>
        <a:defRPr kumimoji="1" sz="1350" b="1">
          <a:solidFill>
            <a:schemeClr val="tx1"/>
          </a:solidFill>
          <a:latin typeface="+mn-lt"/>
          <a:ea typeface="+mn-ea"/>
        </a:defRPr>
      </a:lvl2pPr>
      <a:lvl3pPr marL="642938" indent="-128588" algn="l" rtl="0" eaLnBrk="1" fontAlgn="base" hangingPunct="1">
        <a:spcBef>
          <a:spcPct val="20000"/>
        </a:spcBef>
        <a:spcAft>
          <a:spcPct val="0"/>
        </a:spcAft>
        <a:buClr>
          <a:srgbClr val="990000"/>
        </a:buClr>
        <a:buChar char="•"/>
        <a:defRPr kumimoji="1" sz="1125" b="1">
          <a:solidFill>
            <a:schemeClr val="tx1"/>
          </a:solidFill>
          <a:latin typeface="+mn-lt"/>
          <a:ea typeface="+mn-ea"/>
        </a:defRPr>
      </a:lvl3pPr>
      <a:lvl4pPr marL="900113" indent="-128588" algn="l" rtl="0" eaLnBrk="1" fontAlgn="base" hangingPunct="1">
        <a:spcBef>
          <a:spcPct val="20000"/>
        </a:spcBef>
        <a:spcAft>
          <a:spcPct val="0"/>
        </a:spcAft>
        <a:buClr>
          <a:srgbClr val="990000"/>
        </a:buClr>
        <a:buChar char="•"/>
        <a:defRPr kumimoji="1" sz="1013" b="1">
          <a:solidFill>
            <a:schemeClr val="tx1"/>
          </a:solidFill>
          <a:latin typeface="+mn-lt"/>
          <a:ea typeface="+mn-ea"/>
        </a:defRPr>
      </a:lvl4pPr>
      <a:lvl5pPr marL="1157288" indent="-128588" algn="l" rtl="0" eaLnBrk="1" fontAlgn="base" hangingPunct="1">
        <a:spcBef>
          <a:spcPct val="20000"/>
        </a:spcBef>
        <a:spcAft>
          <a:spcPct val="0"/>
        </a:spcAft>
        <a:buClr>
          <a:srgbClr val="990000"/>
        </a:buClr>
        <a:buChar char="•"/>
        <a:defRPr kumimoji="1" sz="1013" b="1">
          <a:solidFill>
            <a:schemeClr val="tx1"/>
          </a:solidFill>
          <a:latin typeface="+mn-lt"/>
          <a:ea typeface="+mn-ea"/>
        </a:defRPr>
      </a:lvl5pPr>
      <a:lvl6pPr marL="1414463" indent="-128588" algn="l" rtl="0" eaLnBrk="1" fontAlgn="base" hangingPunct="1">
        <a:spcBef>
          <a:spcPct val="20000"/>
        </a:spcBef>
        <a:spcAft>
          <a:spcPct val="0"/>
        </a:spcAft>
        <a:buClr>
          <a:srgbClr val="990000"/>
        </a:buClr>
        <a:buChar char="•"/>
        <a:defRPr kumimoji="1" sz="1350" b="1">
          <a:solidFill>
            <a:schemeClr val="tx1"/>
          </a:solidFill>
          <a:latin typeface="+mn-lt"/>
          <a:ea typeface="+mn-ea"/>
        </a:defRPr>
      </a:lvl6pPr>
      <a:lvl7pPr marL="1671638" indent="-128588" algn="l" rtl="0" eaLnBrk="1" fontAlgn="base" hangingPunct="1">
        <a:spcBef>
          <a:spcPct val="20000"/>
        </a:spcBef>
        <a:spcAft>
          <a:spcPct val="0"/>
        </a:spcAft>
        <a:buClr>
          <a:srgbClr val="990000"/>
        </a:buClr>
        <a:buChar char="•"/>
        <a:defRPr kumimoji="1" sz="1350" b="1">
          <a:solidFill>
            <a:schemeClr val="tx1"/>
          </a:solidFill>
          <a:latin typeface="+mn-lt"/>
          <a:ea typeface="+mn-ea"/>
        </a:defRPr>
      </a:lvl7pPr>
      <a:lvl8pPr marL="1928813" indent="-128588" algn="l" rtl="0" eaLnBrk="1" fontAlgn="base" hangingPunct="1">
        <a:spcBef>
          <a:spcPct val="20000"/>
        </a:spcBef>
        <a:spcAft>
          <a:spcPct val="0"/>
        </a:spcAft>
        <a:buClr>
          <a:srgbClr val="990000"/>
        </a:buClr>
        <a:buChar char="•"/>
        <a:defRPr kumimoji="1" sz="1350" b="1">
          <a:solidFill>
            <a:schemeClr val="tx1"/>
          </a:solidFill>
          <a:latin typeface="+mn-lt"/>
          <a:ea typeface="+mn-ea"/>
        </a:defRPr>
      </a:lvl8pPr>
      <a:lvl9pPr marL="2185988" indent="-128588" algn="l" rtl="0" eaLnBrk="1" fontAlgn="base" hangingPunct="1">
        <a:spcBef>
          <a:spcPct val="20000"/>
        </a:spcBef>
        <a:spcAft>
          <a:spcPct val="0"/>
        </a:spcAft>
        <a:buClr>
          <a:srgbClr val="990000"/>
        </a:buClr>
        <a:buChar char="•"/>
        <a:defRPr kumimoji="1" sz="1350" b="1">
          <a:solidFill>
            <a:schemeClr val="tx1"/>
          </a:solidFill>
          <a:latin typeface="+mn-lt"/>
          <a:ea typeface="+mn-ea"/>
        </a:defRPr>
      </a:lvl9pPr>
    </p:bodyStyle>
    <p:otherStyle>
      <a:defPPr>
        <a:defRPr lang="zh-CN"/>
      </a:defPPr>
      <a:lvl1pPr marL="0" algn="l" defTabSz="514350" rtl="0" eaLnBrk="1" latinLnBrk="0" hangingPunct="1">
        <a:defRPr sz="1013" kern="1200">
          <a:solidFill>
            <a:schemeClr val="tx1"/>
          </a:solidFill>
          <a:latin typeface="+mn-lt"/>
          <a:ea typeface="+mn-ea"/>
          <a:cs typeface="+mn-cs"/>
        </a:defRPr>
      </a:lvl1pPr>
      <a:lvl2pPr marL="257175" algn="l" defTabSz="514350" rtl="0" eaLnBrk="1" latinLnBrk="0" hangingPunct="1">
        <a:defRPr sz="1013" kern="1200">
          <a:solidFill>
            <a:schemeClr val="tx1"/>
          </a:solidFill>
          <a:latin typeface="+mn-lt"/>
          <a:ea typeface="+mn-ea"/>
          <a:cs typeface="+mn-cs"/>
        </a:defRPr>
      </a:lvl2pPr>
      <a:lvl3pPr marL="514350" algn="l" defTabSz="514350" rtl="0" eaLnBrk="1" latinLnBrk="0" hangingPunct="1">
        <a:defRPr sz="1013" kern="1200">
          <a:solidFill>
            <a:schemeClr val="tx1"/>
          </a:solidFill>
          <a:latin typeface="+mn-lt"/>
          <a:ea typeface="+mn-ea"/>
          <a:cs typeface="+mn-cs"/>
        </a:defRPr>
      </a:lvl3pPr>
      <a:lvl4pPr marL="771525" algn="l" defTabSz="514350" rtl="0" eaLnBrk="1" latinLnBrk="0" hangingPunct="1">
        <a:defRPr sz="1013" kern="1200">
          <a:solidFill>
            <a:schemeClr val="tx1"/>
          </a:solidFill>
          <a:latin typeface="+mn-lt"/>
          <a:ea typeface="+mn-ea"/>
          <a:cs typeface="+mn-cs"/>
        </a:defRPr>
      </a:lvl4pPr>
      <a:lvl5pPr marL="1028700" algn="l" defTabSz="514350" rtl="0" eaLnBrk="1" latinLnBrk="0" hangingPunct="1">
        <a:defRPr sz="1013" kern="1200">
          <a:solidFill>
            <a:schemeClr val="tx1"/>
          </a:solidFill>
          <a:latin typeface="+mn-lt"/>
          <a:ea typeface="+mn-ea"/>
          <a:cs typeface="+mn-cs"/>
        </a:defRPr>
      </a:lvl5pPr>
      <a:lvl6pPr marL="1285875" algn="l" defTabSz="514350" rtl="0" eaLnBrk="1" latinLnBrk="0" hangingPunct="1">
        <a:defRPr sz="1013" kern="1200">
          <a:solidFill>
            <a:schemeClr val="tx1"/>
          </a:solidFill>
          <a:latin typeface="+mn-lt"/>
          <a:ea typeface="+mn-ea"/>
          <a:cs typeface="+mn-cs"/>
        </a:defRPr>
      </a:lvl6pPr>
      <a:lvl7pPr marL="1543050" algn="l" defTabSz="514350" rtl="0" eaLnBrk="1" latinLnBrk="0" hangingPunct="1">
        <a:defRPr sz="1013" kern="1200">
          <a:solidFill>
            <a:schemeClr val="tx1"/>
          </a:solidFill>
          <a:latin typeface="+mn-lt"/>
          <a:ea typeface="+mn-ea"/>
          <a:cs typeface="+mn-cs"/>
        </a:defRPr>
      </a:lvl7pPr>
      <a:lvl8pPr marL="1800225" algn="l" defTabSz="514350" rtl="0" eaLnBrk="1" latinLnBrk="0" hangingPunct="1">
        <a:defRPr sz="1013" kern="1200">
          <a:solidFill>
            <a:schemeClr val="tx1"/>
          </a:solidFill>
          <a:latin typeface="+mn-lt"/>
          <a:ea typeface="+mn-ea"/>
          <a:cs typeface="+mn-cs"/>
        </a:defRPr>
      </a:lvl8pPr>
      <a:lvl9pPr marL="2057400" algn="l" defTabSz="514350" rtl="0" eaLnBrk="1" latinLnBrk="0" hangingPunct="1">
        <a:defRPr sz="1013"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image" Target="../media/image20.jpeg"/><Relationship Id="rId4" Type="http://schemas.openxmlformats.org/officeDocument/2006/relationships/image" Target="../media/image19.jpe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dirty="0"/>
              <a:t>建</a:t>
            </a:r>
            <a:r>
              <a:rPr lang="zh-CN" altLang="en-US" dirty="0" smtClean="0"/>
              <a:t>立对象间的关系</a:t>
            </a:r>
            <a:endParaRPr lang="zh-CN" altLang="en-US" dirty="0"/>
          </a:p>
        </p:txBody>
      </p:sp>
      <p:sp>
        <p:nvSpPr>
          <p:cNvPr id="3" name="副标题 2"/>
          <p:cNvSpPr>
            <a:spLocks noGrp="1"/>
          </p:cNvSpPr>
          <p:nvPr>
            <p:ph type="subTitle" idx="1"/>
          </p:nvPr>
        </p:nvSpPr>
        <p:spPr/>
        <p:txBody>
          <a:bodyPr/>
          <a:lstStyle/>
          <a:p>
            <a:r>
              <a:rPr lang="zh-CN" altLang="en-US" dirty="0" smtClean="0"/>
              <a:t>温九</a:t>
            </a:r>
            <a:endParaRPr lang="zh-CN" altLang="en-US" dirty="0"/>
          </a:p>
        </p:txBody>
      </p:sp>
    </p:spTree>
    <p:extLst>
      <p:ext uri="{BB962C8B-B14F-4D97-AF65-F5344CB8AC3E}">
        <p14:creationId xmlns:p14="http://schemas.microsoft.com/office/powerpoint/2010/main" val="97576254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一般</a:t>
            </a:r>
            <a:r>
              <a:rPr lang="en-US" altLang="zh-CN" dirty="0"/>
              <a:t>-</a:t>
            </a:r>
            <a:r>
              <a:rPr lang="zh-CN" altLang="en-US" dirty="0"/>
              <a:t>特殊结构的优化</a:t>
            </a:r>
          </a:p>
        </p:txBody>
      </p:sp>
      <p:sp>
        <p:nvSpPr>
          <p:cNvPr id="3" name="内容占位符 2"/>
          <p:cNvSpPr>
            <a:spLocks noGrp="1"/>
          </p:cNvSpPr>
          <p:nvPr>
            <p:ph idx="1"/>
          </p:nvPr>
        </p:nvSpPr>
        <p:spPr/>
        <p:txBody>
          <a:bodyPr/>
          <a:lstStyle/>
          <a:p>
            <a:r>
              <a:rPr lang="zh-CN" altLang="en-US" dirty="0" smtClean="0"/>
              <a:t>取消没有特殊属性的特殊类</a:t>
            </a:r>
            <a:endParaRPr lang="zh-CN" altLang="en-US" dirty="0"/>
          </a:p>
        </p:txBody>
      </p:sp>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79714" y="1462944"/>
            <a:ext cx="7602583" cy="4747352"/>
          </a:xfrm>
          <a:prstGeom prst="rect">
            <a:avLst/>
          </a:prstGeom>
        </p:spPr>
      </p:pic>
    </p:spTree>
    <p:extLst>
      <p:ext uri="{BB962C8B-B14F-4D97-AF65-F5344CB8AC3E}">
        <p14:creationId xmlns:p14="http://schemas.microsoft.com/office/powerpoint/2010/main" val="17419062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一般</a:t>
            </a:r>
            <a:r>
              <a:rPr lang="en-US" altLang="zh-CN" dirty="0"/>
              <a:t>-</a:t>
            </a:r>
            <a:r>
              <a:rPr lang="zh-CN" altLang="en-US" dirty="0"/>
              <a:t>特殊结构的优化</a:t>
            </a:r>
          </a:p>
        </p:txBody>
      </p:sp>
      <p:sp>
        <p:nvSpPr>
          <p:cNvPr id="3" name="内容占位符 2"/>
          <p:cNvSpPr>
            <a:spLocks noGrp="1"/>
          </p:cNvSpPr>
          <p:nvPr>
            <p:ph idx="1"/>
          </p:nvPr>
        </p:nvSpPr>
        <p:spPr/>
        <p:txBody>
          <a:bodyPr/>
          <a:lstStyle/>
          <a:p>
            <a:r>
              <a:rPr lang="zh-CN" altLang="en-US" dirty="0" smtClean="0"/>
              <a:t>通过增加属性简化一般</a:t>
            </a:r>
            <a:r>
              <a:rPr lang="en-US" altLang="zh-CN" dirty="0" smtClean="0"/>
              <a:t>-</a:t>
            </a:r>
            <a:r>
              <a:rPr lang="zh-CN" altLang="en-US" dirty="0" smtClean="0"/>
              <a:t>特殊结构</a:t>
            </a:r>
            <a:endParaRPr lang="zh-CN" altLang="en-US" dirty="0"/>
          </a:p>
        </p:txBody>
      </p:sp>
      <p:pic>
        <p:nvPicPr>
          <p:cNvPr id="4" name="图片 3"/>
          <p:cNvPicPr>
            <a:picLocks noChangeAspect="1"/>
          </p:cNvPicPr>
          <p:nvPr/>
        </p:nvPicPr>
        <p:blipFill rotWithShape="1">
          <a:blip r:embed="rId2" cstate="print">
            <a:extLst>
              <a:ext uri="{28A0092B-C50C-407E-A947-70E740481C1C}">
                <a14:useLocalDpi xmlns:a14="http://schemas.microsoft.com/office/drawing/2010/main" val="0"/>
              </a:ext>
            </a:extLst>
          </a:blip>
          <a:srcRect b="11370"/>
          <a:stretch/>
        </p:blipFill>
        <p:spPr>
          <a:xfrm>
            <a:off x="0" y="1960315"/>
            <a:ext cx="9144000" cy="3251765"/>
          </a:xfrm>
          <a:prstGeom prst="rect">
            <a:avLst/>
          </a:prstGeom>
        </p:spPr>
      </p:pic>
    </p:spTree>
    <p:extLst>
      <p:ext uri="{BB962C8B-B14F-4D97-AF65-F5344CB8AC3E}">
        <p14:creationId xmlns:p14="http://schemas.microsoft.com/office/powerpoint/2010/main" val="223748295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一般</a:t>
            </a:r>
            <a:r>
              <a:rPr lang="en-US" altLang="zh-CN" dirty="0"/>
              <a:t>-</a:t>
            </a:r>
            <a:r>
              <a:rPr lang="zh-CN" altLang="en-US" dirty="0"/>
              <a:t>特殊结构的优化</a:t>
            </a:r>
          </a:p>
        </p:txBody>
      </p:sp>
      <p:sp>
        <p:nvSpPr>
          <p:cNvPr id="3" name="内容占位符 2"/>
          <p:cNvSpPr>
            <a:spLocks noGrp="1"/>
          </p:cNvSpPr>
          <p:nvPr>
            <p:ph idx="1"/>
          </p:nvPr>
        </p:nvSpPr>
        <p:spPr/>
        <p:txBody>
          <a:bodyPr/>
          <a:lstStyle/>
          <a:p>
            <a:r>
              <a:rPr lang="zh-CN" altLang="en-US" dirty="0" smtClean="0"/>
              <a:t>减少集成层次</a:t>
            </a:r>
            <a:endParaRPr lang="zh-CN" altLang="en-US" dirty="0"/>
          </a:p>
        </p:txBody>
      </p:sp>
      <p:pic>
        <p:nvPicPr>
          <p:cNvPr id="4" name="图片 3"/>
          <p:cNvPicPr>
            <a:picLocks noChangeAspect="1"/>
          </p:cNvPicPr>
          <p:nvPr/>
        </p:nvPicPr>
        <p:blipFill rotWithShape="1">
          <a:blip r:embed="rId2" cstate="print">
            <a:extLst>
              <a:ext uri="{28A0092B-C50C-407E-A947-70E740481C1C}">
                <a14:useLocalDpi xmlns:a14="http://schemas.microsoft.com/office/drawing/2010/main" val="0"/>
              </a:ext>
            </a:extLst>
          </a:blip>
          <a:srcRect b="10181"/>
          <a:stretch/>
        </p:blipFill>
        <p:spPr>
          <a:xfrm>
            <a:off x="2" y="1629375"/>
            <a:ext cx="9144000" cy="4196659"/>
          </a:xfrm>
          <a:prstGeom prst="rect">
            <a:avLst/>
          </a:prstGeom>
        </p:spPr>
      </p:pic>
    </p:spTree>
    <p:extLst>
      <p:ext uri="{BB962C8B-B14F-4D97-AF65-F5344CB8AC3E}">
        <p14:creationId xmlns:p14="http://schemas.microsoft.com/office/powerpoint/2010/main" val="3444182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endParaRPr lang="zh-CN" altLang="en-US"/>
          </a:p>
        </p:txBody>
      </p:sp>
      <p:sp>
        <p:nvSpPr>
          <p:cNvPr id="5" name="文本占位符 4"/>
          <p:cNvSpPr>
            <a:spLocks noGrp="1"/>
          </p:cNvSpPr>
          <p:nvPr>
            <p:ph type="body" idx="1"/>
          </p:nvPr>
        </p:nvSpPr>
        <p:spPr/>
        <p:txBody>
          <a:bodyPr/>
          <a:lstStyle/>
          <a:p>
            <a:r>
              <a:rPr lang="zh-CN" altLang="en-US" dirty="0" smtClean="0"/>
              <a:t>整体</a:t>
            </a:r>
            <a:r>
              <a:rPr lang="en-US" altLang="zh-CN" dirty="0" smtClean="0"/>
              <a:t>-</a:t>
            </a:r>
            <a:r>
              <a:rPr lang="zh-CN" altLang="en-US" dirty="0" smtClean="0"/>
              <a:t>部分结构</a:t>
            </a:r>
            <a:endParaRPr lang="zh-CN" altLang="en-US" dirty="0"/>
          </a:p>
        </p:txBody>
      </p:sp>
    </p:spTree>
    <p:extLst>
      <p:ext uri="{BB962C8B-B14F-4D97-AF65-F5344CB8AC3E}">
        <p14:creationId xmlns:p14="http://schemas.microsoft.com/office/powerpoint/2010/main" val="130534013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整体</a:t>
            </a:r>
            <a:r>
              <a:rPr lang="en-US" altLang="zh-CN" dirty="0" smtClean="0"/>
              <a:t>-</a:t>
            </a:r>
            <a:r>
              <a:rPr lang="zh-CN" altLang="en-US" dirty="0" smtClean="0"/>
              <a:t>部分结构</a:t>
            </a:r>
            <a:endParaRPr lang="zh-CN" altLang="en-US" dirty="0"/>
          </a:p>
        </p:txBody>
      </p:sp>
      <p:sp>
        <p:nvSpPr>
          <p:cNvPr id="3" name="内容占位符 2"/>
          <p:cNvSpPr>
            <a:spLocks noGrp="1"/>
          </p:cNvSpPr>
          <p:nvPr>
            <p:ph idx="1"/>
          </p:nvPr>
        </p:nvSpPr>
        <p:spPr/>
        <p:txBody>
          <a:bodyPr/>
          <a:lstStyle/>
          <a:p>
            <a:r>
              <a:rPr lang="zh-CN" altLang="en-US" dirty="0" smtClean="0"/>
              <a:t>聚合和组合</a:t>
            </a:r>
            <a:endParaRPr lang="zh-CN" altLang="en-US" dirty="0"/>
          </a:p>
        </p:txBody>
      </p:sp>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 y="1790281"/>
            <a:ext cx="9144000" cy="4153319"/>
          </a:xfrm>
          <a:prstGeom prst="rect">
            <a:avLst/>
          </a:prstGeom>
        </p:spPr>
      </p:pic>
    </p:spTree>
    <p:extLst>
      <p:ext uri="{BB962C8B-B14F-4D97-AF65-F5344CB8AC3E}">
        <p14:creationId xmlns:p14="http://schemas.microsoft.com/office/powerpoint/2010/main" val="55403536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整体</a:t>
            </a:r>
            <a:r>
              <a:rPr lang="en-US" altLang="zh-CN" dirty="0" smtClean="0"/>
              <a:t>-</a:t>
            </a:r>
            <a:r>
              <a:rPr lang="zh-CN" altLang="en-US" dirty="0" smtClean="0"/>
              <a:t>部分结构的优化</a:t>
            </a:r>
            <a:endParaRPr lang="zh-CN" altLang="en-US" dirty="0"/>
          </a:p>
        </p:txBody>
      </p:sp>
      <p:sp>
        <p:nvSpPr>
          <p:cNvPr id="3" name="内容占位符 2"/>
          <p:cNvSpPr>
            <a:spLocks noGrp="1"/>
          </p:cNvSpPr>
          <p:nvPr>
            <p:ph idx="1"/>
          </p:nvPr>
        </p:nvSpPr>
        <p:spPr/>
        <p:txBody>
          <a:bodyPr/>
          <a:lstStyle/>
          <a:p>
            <a:r>
              <a:rPr lang="zh-CN" altLang="en-US" dirty="0"/>
              <a:t>发</a:t>
            </a:r>
            <a:r>
              <a:rPr lang="zh-CN" altLang="en-US" dirty="0" smtClean="0"/>
              <a:t>掘可抽取出的对象</a:t>
            </a:r>
            <a:endParaRPr lang="zh-CN" altLang="en-US" dirty="0"/>
          </a:p>
        </p:txBody>
      </p:sp>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55196" y="1430581"/>
            <a:ext cx="7576457" cy="5427419"/>
          </a:xfrm>
          <a:prstGeom prst="rect">
            <a:avLst/>
          </a:prstGeom>
        </p:spPr>
      </p:pic>
    </p:spTree>
    <p:extLst>
      <p:ext uri="{BB962C8B-B14F-4D97-AF65-F5344CB8AC3E}">
        <p14:creationId xmlns:p14="http://schemas.microsoft.com/office/powerpoint/2010/main" val="416446961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两种结构的转化</a:t>
            </a:r>
            <a:endParaRPr lang="zh-CN" altLang="en-US" dirty="0"/>
          </a:p>
        </p:txBody>
      </p:sp>
      <p:sp>
        <p:nvSpPr>
          <p:cNvPr id="3" name="内容占位符 2"/>
          <p:cNvSpPr>
            <a:spLocks noGrp="1"/>
          </p:cNvSpPr>
          <p:nvPr>
            <p:ph idx="1"/>
          </p:nvPr>
        </p:nvSpPr>
        <p:spPr/>
        <p:txBody>
          <a:bodyPr/>
          <a:lstStyle/>
          <a:p>
            <a:r>
              <a:rPr lang="zh-CN" altLang="en-US" dirty="0" smtClean="0"/>
              <a:t>冷藏车</a:t>
            </a:r>
            <a:endParaRPr lang="zh-CN" altLang="en-US" dirty="0"/>
          </a:p>
        </p:txBody>
      </p:sp>
      <p:pic>
        <p:nvPicPr>
          <p:cNvPr id="4" name="图片 3"/>
          <p:cNvPicPr>
            <a:picLocks noChangeAspect="1"/>
          </p:cNvPicPr>
          <p:nvPr/>
        </p:nvPicPr>
        <p:blipFill rotWithShape="1">
          <a:blip r:embed="rId3" cstate="print">
            <a:extLst>
              <a:ext uri="{28A0092B-C50C-407E-A947-70E740481C1C}">
                <a14:useLocalDpi xmlns:a14="http://schemas.microsoft.com/office/drawing/2010/main" val="0"/>
              </a:ext>
            </a:extLst>
          </a:blip>
          <a:srcRect r="4286"/>
          <a:stretch/>
        </p:blipFill>
        <p:spPr>
          <a:xfrm>
            <a:off x="167369" y="1823804"/>
            <a:ext cx="8752112" cy="3204041"/>
          </a:xfrm>
          <a:prstGeom prst="rect">
            <a:avLst/>
          </a:prstGeom>
        </p:spPr>
      </p:pic>
    </p:spTree>
    <p:extLst>
      <p:ext uri="{BB962C8B-B14F-4D97-AF65-F5344CB8AC3E}">
        <p14:creationId xmlns:p14="http://schemas.microsoft.com/office/powerpoint/2010/main" val="48088853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设</a:t>
            </a:r>
            <a:r>
              <a:rPr lang="zh-CN" altLang="en-US" dirty="0" smtClean="0"/>
              <a:t>计时如何选择</a:t>
            </a:r>
            <a:endParaRPr lang="zh-CN" altLang="en-US" dirty="0"/>
          </a:p>
        </p:txBody>
      </p:sp>
      <p:sp>
        <p:nvSpPr>
          <p:cNvPr id="3" name="内容占位符 2"/>
          <p:cNvSpPr>
            <a:spLocks noGrp="1"/>
          </p:cNvSpPr>
          <p:nvPr>
            <p:ph idx="1"/>
          </p:nvPr>
        </p:nvSpPr>
        <p:spPr/>
        <p:txBody>
          <a:bodyPr/>
          <a:lstStyle/>
          <a:p>
            <a:r>
              <a:rPr lang="zh-CN" altLang="en-US" dirty="0" smtClean="0"/>
              <a:t>从设计角度</a:t>
            </a:r>
            <a:endParaRPr lang="en-US" altLang="zh-CN" dirty="0" smtClean="0"/>
          </a:p>
          <a:p>
            <a:pPr lvl="1"/>
            <a:r>
              <a:rPr lang="zh-CN" altLang="en-US" dirty="0" smtClean="0"/>
              <a:t>哪种结构更为自然</a:t>
            </a:r>
            <a:endParaRPr lang="en-US" altLang="zh-CN" dirty="0" smtClean="0"/>
          </a:p>
          <a:p>
            <a:r>
              <a:rPr lang="zh-CN" altLang="en-US" dirty="0" smtClean="0"/>
              <a:t>从实现角度</a:t>
            </a:r>
            <a:endParaRPr lang="en-US" altLang="zh-CN" dirty="0" smtClean="0"/>
          </a:p>
          <a:p>
            <a:pPr lvl="1"/>
            <a:r>
              <a:rPr lang="zh-CN" altLang="en-US" dirty="0"/>
              <a:t>聚</a:t>
            </a:r>
            <a:r>
              <a:rPr lang="zh-CN" altLang="en-US" dirty="0" smtClean="0"/>
              <a:t>合更加灵活</a:t>
            </a:r>
            <a:endParaRPr lang="en-US" altLang="zh-CN" dirty="0" smtClean="0"/>
          </a:p>
          <a:p>
            <a:pPr lvl="1"/>
            <a:r>
              <a:rPr lang="zh-CN" altLang="en-US" dirty="0"/>
              <a:t>聚</a:t>
            </a:r>
            <a:r>
              <a:rPr lang="zh-CN" altLang="en-US" dirty="0" smtClean="0"/>
              <a:t>合对编程语言要求较低</a:t>
            </a:r>
            <a:endParaRPr lang="zh-CN" altLang="en-US" dirty="0"/>
          </a:p>
        </p:txBody>
      </p:sp>
    </p:spTree>
    <p:extLst>
      <p:ext uri="{BB962C8B-B14F-4D97-AF65-F5344CB8AC3E}">
        <p14:creationId xmlns:p14="http://schemas.microsoft.com/office/powerpoint/2010/main" val="303742393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设计时如何选择</a:t>
            </a:r>
          </a:p>
        </p:txBody>
      </p:sp>
      <p:sp>
        <p:nvSpPr>
          <p:cNvPr id="3" name="内容占位符 2"/>
          <p:cNvSpPr>
            <a:spLocks noGrp="1"/>
          </p:cNvSpPr>
          <p:nvPr>
            <p:ph idx="1"/>
          </p:nvPr>
        </p:nvSpPr>
        <p:spPr/>
        <p:txBody>
          <a:bodyPr/>
          <a:lstStyle/>
          <a:p>
            <a:r>
              <a:rPr lang="zh-CN" altLang="en-US" dirty="0"/>
              <a:t>动态变化的对象特</a:t>
            </a:r>
            <a:r>
              <a:rPr lang="zh-CN" altLang="en-US" dirty="0" smtClean="0"/>
              <a:t>征</a:t>
            </a:r>
            <a:endParaRPr lang="zh-CN" altLang="en-US" dirty="0"/>
          </a:p>
        </p:txBody>
      </p:sp>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3850" y="1463040"/>
            <a:ext cx="8168140" cy="5299436"/>
          </a:xfrm>
          <a:prstGeom prst="rect">
            <a:avLst/>
          </a:prstGeom>
        </p:spPr>
      </p:pic>
    </p:spTree>
    <p:extLst>
      <p:ext uri="{BB962C8B-B14F-4D97-AF65-F5344CB8AC3E}">
        <p14:creationId xmlns:p14="http://schemas.microsoft.com/office/powerpoint/2010/main" val="37609860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设计时如何选择</a:t>
            </a:r>
          </a:p>
        </p:txBody>
      </p:sp>
      <p:sp>
        <p:nvSpPr>
          <p:cNvPr id="3" name="内容占位符 2"/>
          <p:cNvSpPr>
            <a:spLocks noGrp="1"/>
          </p:cNvSpPr>
          <p:nvPr>
            <p:ph idx="1"/>
          </p:nvPr>
        </p:nvSpPr>
        <p:spPr/>
        <p:txBody>
          <a:bodyPr/>
          <a:lstStyle/>
          <a:p>
            <a:r>
              <a:rPr lang="zh-CN" altLang="en-US" dirty="0"/>
              <a:t>当父类的方法是不稳定的</a:t>
            </a:r>
          </a:p>
          <a:p>
            <a:endParaRPr lang="zh-CN" altLang="en-US" dirty="0"/>
          </a:p>
        </p:txBody>
      </p:sp>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28467" y="1730262"/>
            <a:ext cx="3778682" cy="3391125"/>
          </a:xfrm>
          <a:prstGeom prst="rect">
            <a:avLst/>
          </a:prstGeom>
        </p:spPr>
      </p:pic>
    </p:spTree>
    <p:extLst>
      <p:ext uri="{BB962C8B-B14F-4D97-AF65-F5344CB8AC3E}">
        <p14:creationId xmlns:p14="http://schemas.microsoft.com/office/powerpoint/2010/main" val="193705316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内容</a:t>
            </a:r>
            <a:endParaRPr lang="zh-CN" altLang="en-US" dirty="0"/>
          </a:p>
        </p:txBody>
      </p:sp>
      <p:sp>
        <p:nvSpPr>
          <p:cNvPr id="3" name="内容占位符 2"/>
          <p:cNvSpPr>
            <a:spLocks noGrp="1"/>
          </p:cNvSpPr>
          <p:nvPr>
            <p:ph idx="1"/>
          </p:nvPr>
        </p:nvSpPr>
        <p:spPr/>
        <p:txBody>
          <a:bodyPr/>
          <a:lstStyle/>
          <a:p>
            <a:r>
              <a:rPr lang="zh-CN" altLang="en-US" dirty="0" smtClean="0"/>
              <a:t>目的</a:t>
            </a:r>
            <a:endParaRPr lang="en-US" altLang="zh-CN" dirty="0" smtClean="0"/>
          </a:p>
          <a:p>
            <a:pPr lvl="1"/>
            <a:r>
              <a:rPr lang="zh-CN" altLang="en-US" dirty="0"/>
              <a:t>在对象之间建立联</a:t>
            </a:r>
            <a:r>
              <a:rPr lang="zh-CN" altLang="en-US" dirty="0" smtClean="0"/>
              <a:t>系，使得系统中所有的对象成为一个整体</a:t>
            </a:r>
            <a:endParaRPr lang="en-US" altLang="zh-CN" dirty="0" smtClean="0"/>
          </a:p>
          <a:p>
            <a:r>
              <a:rPr lang="zh-CN" altLang="en-US" dirty="0" smtClean="0"/>
              <a:t>一般</a:t>
            </a:r>
            <a:r>
              <a:rPr lang="en-US" altLang="zh-CN" dirty="0" smtClean="0"/>
              <a:t>-</a:t>
            </a:r>
            <a:r>
              <a:rPr lang="zh-CN" altLang="en-US" dirty="0" smtClean="0"/>
              <a:t>特殊结构</a:t>
            </a:r>
            <a:endParaRPr lang="en-US" altLang="zh-CN" dirty="0" smtClean="0"/>
          </a:p>
          <a:p>
            <a:r>
              <a:rPr lang="zh-CN" altLang="en-US" dirty="0" smtClean="0"/>
              <a:t>整体</a:t>
            </a:r>
            <a:r>
              <a:rPr lang="en-US" altLang="zh-CN" dirty="0" smtClean="0"/>
              <a:t>-</a:t>
            </a:r>
            <a:r>
              <a:rPr lang="zh-CN" altLang="en-US" dirty="0" smtClean="0"/>
              <a:t>部分结构</a:t>
            </a:r>
            <a:endParaRPr lang="en-US" altLang="zh-CN" dirty="0" smtClean="0"/>
          </a:p>
          <a:p>
            <a:r>
              <a:rPr lang="zh-CN" altLang="en-US" dirty="0"/>
              <a:t>关</a:t>
            </a:r>
            <a:r>
              <a:rPr lang="zh-CN" altLang="en-US" dirty="0" smtClean="0"/>
              <a:t>联</a:t>
            </a:r>
            <a:endParaRPr lang="en-US" altLang="zh-CN" dirty="0" smtClean="0"/>
          </a:p>
          <a:p>
            <a:r>
              <a:rPr lang="zh-CN" altLang="en-US" dirty="0"/>
              <a:t>消</a:t>
            </a:r>
            <a:r>
              <a:rPr lang="zh-CN" altLang="en-US" dirty="0" smtClean="0"/>
              <a:t>息和</a:t>
            </a:r>
            <a:r>
              <a:rPr lang="zh-CN" altLang="en-US" dirty="0"/>
              <a:t>依</a:t>
            </a:r>
            <a:r>
              <a:rPr lang="zh-CN" altLang="en-US" dirty="0" smtClean="0"/>
              <a:t>赖</a:t>
            </a:r>
            <a:endParaRPr lang="zh-CN" altLang="en-US" dirty="0"/>
          </a:p>
        </p:txBody>
      </p:sp>
    </p:spTree>
    <p:extLst>
      <p:ext uri="{BB962C8B-B14F-4D97-AF65-F5344CB8AC3E}">
        <p14:creationId xmlns:p14="http://schemas.microsoft.com/office/powerpoint/2010/main" val="238471574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设计时如何选择</a:t>
            </a:r>
          </a:p>
        </p:txBody>
      </p:sp>
      <p:sp>
        <p:nvSpPr>
          <p:cNvPr id="5" name="内容占位符 4"/>
          <p:cNvSpPr>
            <a:spLocks noGrp="1"/>
          </p:cNvSpPr>
          <p:nvPr>
            <p:ph idx="1"/>
          </p:nvPr>
        </p:nvSpPr>
        <p:spPr/>
        <p:txBody>
          <a:bodyPr/>
          <a:lstStyle/>
          <a:p>
            <a:endParaRPr lang="zh-CN" altLang="en-US" dirty="0"/>
          </a:p>
        </p:txBody>
      </p:sp>
      <p:pic>
        <p:nvPicPr>
          <p:cNvPr id="6" name="内容占位符 3"/>
          <p:cNvPicPr>
            <a:picLocks noChangeAspect="1"/>
          </p:cNvPicPr>
          <p:nvPr/>
        </p:nvPicPr>
        <p:blipFill rotWithShape="1">
          <a:blip r:embed="rId2"/>
          <a:srcRect r="40437"/>
          <a:stretch/>
        </p:blipFill>
        <p:spPr bwMode="auto">
          <a:xfrm>
            <a:off x="267593" y="908050"/>
            <a:ext cx="4646515" cy="4381500"/>
          </a:xfrm>
          <a:prstGeom prst="rect">
            <a:avLst/>
          </a:prstGeom>
          <a:noFill/>
          <a:ln w="9525">
            <a:noFill/>
            <a:miter lim="800000"/>
            <a:headEnd/>
            <a:tailEnd/>
          </a:ln>
          <a:effectLst/>
        </p:spPr>
      </p:pic>
      <p:pic>
        <p:nvPicPr>
          <p:cNvPr id="7" name="图片 6"/>
          <p:cNvPicPr>
            <a:picLocks noChangeAspect="1"/>
          </p:cNvPicPr>
          <p:nvPr/>
        </p:nvPicPr>
        <p:blipFill>
          <a:blip r:embed="rId3"/>
          <a:stretch>
            <a:fillRect/>
          </a:stretch>
        </p:blipFill>
        <p:spPr>
          <a:xfrm>
            <a:off x="4486275" y="908050"/>
            <a:ext cx="2066925" cy="2228850"/>
          </a:xfrm>
          <a:prstGeom prst="rect">
            <a:avLst/>
          </a:prstGeom>
        </p:spPr>
      </p:pic>
      <p:pic>
        <p:nvPicPr>
          <p:cNvPr id="3074" name="Picture 2" descr="https://ss0.bdstatic.com/70cFuHSh_Q1YnxGkpoWK1HF6hhy/it/u=2502778019,2258228511&amp;fm=23&amp;gp=0.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14108" y="3999936"/>
            <a:ext cx="2476208" cy="2197818"/>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s://timgsa.baidu.com/timg?image&amp;quality=80&amp;size=b9999_10000&amp;sec=1492697813872&amp;di=91d4516b6d56ca3b6203cbf3be70c53d&amp;imgtype=0&amp;src=http%3A%2F%2Fwww.ioffer.com%2Ft%2FKGHHzM6zOkjRE67cWRheeAzUZnM%3D%2Fadaptive-fit-in%2F232x232%2Ffilters%3Afill%2528transparent%2529%2Fimg%2Fitem%2F111%2F636%2F362%2Fm4Za.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51320" y="927099"/>
            <a:ext cx="2209800" cy="22098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8960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76"/>
                                        </p:tgtEl>
                                        <p:attrNameLst>
                                          <p:attrName>style.visibility</p:attrName>
                                        </p:attrNameLst>
                                      </p:cBhvr>
                                      <p:to>
                                        <p:strVal val="visible"/>
                                      </p:to>
                                    </p:set>
                                    <p:animEffect transition="in" filter="fade">
                                      <p:cBhvr>
                                        <p:cTn id="7" dur="500"/>
                                        <p:tgtEl>
                                          <p:spTgt spid="307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endParaRPr lang="zh-CN" altLang="en-US"/>
          </a:p>
        </p:txBody>
      </p:sp>
      <p:sp>
        <p:nvSpPr>
          <p:cNvPr id="6" name="文本占位符 5"/>
          <p:cNvSpPr>
            <a:spLocks noGrp="1"/>
          </p:cNvSpPr>
          <p:nvPr>
            <p:ph type="body" idx="1"/>
          </p:nvPr>
        </p:nvSpPr>
        <p:spPr/>
        <p:txBody>
          <a:bodyPr/>
          <a:lstStyle/>
          <a:p>
            <a:r>
              <a:rPr lang="zh-CN" altLang="en-US" dirty="0"/>
              <a:t>关联</a:t>
            </a:r>
          </a:p>
        </p:txBody>
      </p:sp>
    </p:spTree>
    <p:extLst>
      <p:ext uri="{BB962C8B-B14F-4D97-AF65-F5344CB8AC3E}">
        <p14:creationId xmlns:p14="http://schemas.microsoft.com/office/powerpoint/2010/main" val="76948429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关联</a:t>
            </a:r>
            <a:endParaRPr lang="zh-CN" altLang="en-US" dirty="0"/>
          </a:p>
        </p:txBody>
      </p:sp>
      <p:sp>
        <p:nvSpPr>
          <p:cNvPr id="3" name="内容占位符 2"/>
          <p:cNvSpPr>
            <a:spLocks noGrp="1"/>
          </p:cNvSpPr>
          <p:nvPr>
            <p:ph idx="1"/>
          </p:nvPr>
        </p:nvSpPr>
        <p:spPr/>
        <p:txBody>
          <a:bodyPr/>
          <a:lstStyle/>
          <a:p>
            <a:r>
              <a:rPr lang="zh-CN" altLang="en-US" dirty="0" smtClean="0"/>
              <a:t>什么是关联关系</a:t>
            </a:r>
            <a:endParaRPr lang="en-US" altLang="zh-CN" dirty="0" smtClean="0"/>
          </a:p>
          <a:p>
            <a:pPr lvl="1"/>
            <a:r>
              <a:rPr lang="en-US" altLang="zh-CN" dirty="0" smtClean="0"/>
              <a:t>n</a:t>
            </a:r>
            <a:r>
              <a:rPr lang="zh-CN" altLang="en-US" dirty="0" smtClean="0"/>
              <a:t>个类</a:t>
            </a:r>
            <a:r>
              <a:rPr lang="en-US" altLang="zh-CN" dirty="0" smtClean="0"/>
              <a:t>C</a:t>
            </a:r>
            <a:r>
              <a:rPr lang="en-US" altLang="zh-CN" baseline="-25000" dirty="0" smtClean="0"/>
              <a:t>1</a:t>
            </a:r>
            <a:r>
              <a:rPr lang="en-US" altLang="zh-CN" dirty="0" smtClean="0"/>
              <a:t>, C</a:t>
            </a:r>
            <a:r>
              <a:rPr lang="en-US" altLang="zh-CN" baseline="-25000" dirty="0" smtClean="0"/>
              <a:t>2</a:t>
            </a:r>
            <a:r>
              <a:rPr lang="en-US" altLang="zh-CN" dirty="0" smtClean="0"/>
              <a:t>, ... , C</a:t>
            </a:r>
            <a:r>
              <a:rPr lang="en-US" altLang="zh-CN" baseline="-25000" dirty="0" smtClean="0"/>
              <a:t>n</a:t>
            </a:r>
            <a:r>
              <a:rPr lang="zh-CN" altLang="en-US" dirty="0" smtClean="0"/>
              <a:t>，它们之间的</a:t>
            </a:r>
            <a:r>
              <a:rPr lang="en-US" altLang="zh-CN" dirty="0" smtClean="0"/>
              <a:t>n</a:t>
            </a:r>
            <a:r>
              <a:rPr lang="zh-CN" altLang="en-US" dirty="0" smtClean="0"/>
              <a:t>元关联是它们的笛卡儿积</a:t>
            </a:r>
            <a:r>
              <a:rPr lang="en-US" altLang="zh-CN" dirty="0" smtClean="0"/>
              <a:t>C</a:t>
            </a:r>
            <a:r>
              <a:rPr lang="en-US" altLang="zh-CN" baseline="-25000" dirty="0" smtClean="0"/>
              <a:t>1</a:t>
            </a:r>
            <a:r>
              <a:rPr lang="en-US" altLang="zh-CN" dirty="0" smtClean="0"/>
              <a:t>×C</a:t>
            </a:r>
            <a:r>
              <a:rPr lang="en-US" altLang="zh-CN" baseline="-25000" dirty="0" smtClean="0"/>
              <a:t>2</a:t>
            </a:r>
            <a:r>
              <a:rPr lang="en-US" altLang="zh-CN" dirty="0" smtClean="0"/>
              <a:t>×...×C</a:t>
            </a:r>
            <a:r>
              <a:rPr lang="en-US" altLang="zh-CN" baseline="-25000" dirty="0" smtClean="0"/>
              <a:t>n</a:t>
            </a:r>
            <a:r>
              <a:rPr lang="zh-CN" altLang="en-US" dirty="0" smtClean="0"/>
              <a:t>的一个子集</a:t>
            </a:r>
            <a:endParaRPr lang="en-US" altLang="zh-CN" dirty="0" smtClean="0"/>
          </a:p>
          <a:p>
            <a:pPr lvl="1"/>
            <a:r>
              <a:rPr lang="zh-CN" altLang="en-US" dirty="0"/>
              <a:t>多</a:t>
            </a:r>
            <a:r>
              <a:rPr lang="zh-CN" altLang="en-US" dirty="0" smtClean="0"/>
              <a:t>元关联都可以转化为</a:t>
            </a:r>
            <a:r>
              <a:rPr lang="zh-CN" altLang="en-US" dirty="0"/>
              <a:t>二</a:t>
            </a:r>
            <a:r>
              <a:rPr lang="zh-CN" altLang="en-US" dirty="0" smtClean="0"/>
              <a:t>元关联</a:t>
            </a:r>
            <a:endParaRPr lang="en-US" altLang="zh-CN" dirty="0" smtClean="0"/>
          </a:p>
          <a:p>
            <a:pPr lvl="1"/>
            <a:r>
              <a:rPr lang="zh-CN" altLang="en-US" dirty="0" smtClean="0"/>
              <a:t>链：关联的实例</a:t>
            </a:r>
            <a:endParaRPr lang="en-US" altLang="zh-CN" dirty="0" smtClean="0"/>
          </a:p>
          <a:p>
            <a:r>
              <a:rPr lang="zh-CN" altLang="en-US" dirty="0"/>
              <a:t>类</a:t>
            </a:r>
            <a:r>
              <a:rPr lang="zh-CN" altLang="en-US" dirty="0" smtClean="0"/>
              <a:t>型</a:t>
            </a:r>
            <a:endParaRPr lang="en-US" altLang="zh-CN" dirty="0" smtClean="0"/>
          </a:p>
          <a:p>
            <a:pPr lvl="1"/>
            <a:r>
              <a:rPr lang="zh-CN" altLang="en-US" dirty="0" smtClean="0"/>
              <a:t>一</a:t>
            </a:r>
            <a:r>
              <a:rPr lang="zh-CN" altLang="en-US" dirty="0"/>
              <a:t>对</a:t>
            </a:r>
            <a:r>
              <a:rPr lang="zh-CN" altLang="en-US" dirty="0" smtClean="0"/>
              <a:t>一</a:t>
            </a:r>
            <a:endParaRPr lang="en-US" altLang="zh-CN" dirty="0" smtClean="0"/>
          </a:p>
          <a:p>
            <a:pPr lvl="1"/>
            <a:r>
              <a:rPr lang="zh-CN" altLang="en-US" dirty="0"/>
              <a:t>一</a:t>
            </a:r>
            <a:r>
              <a:rPr lang="zh-CN" altLang="en-US" dirty="0" smtClean="0"/>
              <a:t>对多</a:t>
            </a:r>
            <a:endParaRPr lang="en-US" altLang="zh-CN" dirty="0" smtClean="0"/>
          </a:p>
          <a:p>
            <a:pPr lvl="1"/>
            <a:r>
              <a:rPr lang="zh-CN" altLang="en-US" dirty="0"/>
              <a:t>多</a:t>
            </a:r>
            <a:r>
              <a:rPr lang="zh-CN" altLang="en-US" dirty="0" smtClean="0"/>
              <a:t>对多</a:t>
            </a:r>
            <a:endParaRPr lang="zh-CN" altLang="en-US" dirty="0"/>
          </a:p>
        </p:txBody>
      </p:sp>
    </p:spTree>
    <p:extLst>
      <p:ext uri="{BB962C8B-B14F-4D97-AF65-F5344CB8AC3E}">
        <p14:creationId xmlns:p14="http://schemas.microsoft.com/office/powerpoint/2010/main" val="47104506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表示法</a:t>
            </a:r>
          </a:p>
        </p:txBody>
      </p:sp>
      <p:sp>
        <p:nvSpPr>
          <p:cNvPr id="3" name="内容占位符 2"/>
          <p:cNvSpPr>
            <a:spLocks noGrp="1"/>
          </p:cNvSpPr>
          <p:nvPr>
            <p:ph idx="1"/>
          </p:nvPr>
        </p:nvSpPr>
        <p:spPr/>
        <p:txBody>
          <a:bodyPr/>
          <a:lstStyle/>
          <a:p>
            <a:endParaRPr lang="zh-CN" altLang="en-US" dirty="0"/>
          </a:p>
        </p:txBody>
      </p:sp>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3849" y="908049"/>
            <a:ext cx="8497369" cy="4748167"/>
          </a:xfrm>
          <a:prstGeom prst="rect">
            <a:avLst/>
          </a:prstGeom>
        </p:spPr>
      </p:pic>
    </p:spTree>
    <p:extLst>
      <p:ext uri="{BB962C8B-B14F-4D97-AF65-F5344CB8AC3E}">
        <p14:creationId xmlns:p14="http://schemas.microsoft.com/office/powerpoint/2010/main" val="385402902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多对多</a:t>
            </a:r>
            <a:r>
              <a:rPr lang="en-US" altLang="zh-CN" dirty="0"/>
              <a:t>=&gt;</a:t>
            </a:r>
            <a:r>
              <a:rPr lang="zh-CN" altLang="en-US" dirty="0"/>
              <a:t>一对多</a:t>
            </a:r>
          </a:p>
        </p:txBody>
      </p:sp>
      <p:sp>
        <p:nvSpPr>
          <p:cNvPr id="3" name="内容占位符 2"/>
          <p:cNvSpPr>
            <a:spLocks noGrp="1"/>
          </p:cNvSpPr>
          <p:nvPr>
            <p:ph idx="1"/>
          </p:nvPr>
        </p:nvSpPr>
        <p:spPr/>
        <p:txBody>
          <a:bodyPr/>
          <a:lstStyle/>
          <a:p>
            <a:endParaRPr lang="zh-CN" altLang="en-US" dirty="0"/>
          </a:p>
        </p:txBody>
      </p:sp>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 y="1599252"/>
            <a:ext cx="9144000" cy="3653145"/>
          </a:xfrm>
          <a:prstGeom prst="rect">
            <a:avLst/>
          </a:prstGeom>
        </p:spPr>
      </p:pic>
    </p:spTree>
    <p:extLst>
      <p:ext uri="{BB962C8B-B14F-4D97-AF65-F5344CB8AC3E}">
        <p14:creationId xmlns:p14="http://schemas.microsoft.com/office/powerpoint/2010/main" val="231419315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带有属性和操作的关联</a:t>
            </a:r>
          </a:p>
        </p:txBody>
      </p:sp>
      <p:sp>
        <p:nvSpPr>
          <p:cNvPr id="3" name="内容占位符 2"/>
          <p:cNvSpPr>
            <a:spLocks noGrp="1"/>
          </p:cNvSpPr>
          <p:nvPr>
            <p:ph idx="1"/>
          </p:nvPr>
        </p:nvSpPr>
        <p:spPr/>
        <p:txBody>
          <a:bodyPr/>
          <a:lstStyle/>
          <a:p>
            <a:endParaRPr lang="zh-CN" altLang="en-US" dirty="0"/>
          </a:p>
        </p:txBody>
      </p:sp>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8905" y="908049"/>
            <a:ext cx="7968078" cy="5749275"/>
          </a:xfrm>
          <a:prstGeom prst="rect">
            <a:avLst/>
          </a:prstGeom>
        </p:spPr>
      </p:pic>
    </p:spTree>
    <p:extLst>
      <p:ext uri="{BB962C8B-B14F-4D97-AF65-F5344CB8AC3E}">
        <p14:creationId xmlns:p14="http://schemas.microsoft.com/office/powerpoint/2010/main" val="143345482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多元关联</a:t>
            </a:r>
            <a:r>
              <a:rPr lang="en-US" altLang="zh-CN" dirty="0"/>
              <a:t>=&gt;</a:t>
            </a:r>
            <a:r>
              <a:rPr lang="zh-CN" altLang="en-US" dirty="0"/>
              <a:t>二元关联</a:t>
            </a:r>
          </a:p>
        </p:txBody>
      </p:sp>
      <p:sp>
        <p:nvSpPr>
          <p:cNvPr id="3" name="内容占位符 2"/>
          <p:cNvSpPr>
            <a:spLocks noGrp="1"/>
          </p:cNvSpPr>
          <p:nvPr>
            <p:ph idx="1"/>
          </p:nvPr>
        </p:nvSpPr>
        <p:spPr/>
        <p:txBody>
          <a:bodyPr/>
          <a:lstStyle/>
          <a:p>
            <a:endParaRPr lang="zh-CN" altLang="en-US" dirty="0"/>
          </a:p>
        </p:txBody>
      </p:sp>
      <p:pic>
        <p:nvPicPr>
          <p:cNvPr id="4" name="图片 3"/>
          <p:cNvPicPr>
            <a:picLocks noChangeAspect="1"/>
          </p:cNvPicPr>
          <p:nvPr/>
        </p:nvPicPr>
        <p:blipFill rotWithShape="1">
          <a:blip r:embed="rId2" cstate="print">
            <a:extLst>
              <a:ext uri="{28A0092B-C50C-407E-A947-70E740481C1C}">
                <a14:useLocalDpi xmlns:a14="http://schemas.microsoft.com/office/drawing/2010/main" val="0"/>
              </a:ext>
            </a:extLst>
          </a:blip>
          <a:srcRect b="38326"/>
          <a:stretch/>
        </p:blipFill>
        <p:spPr>
          <a:xfrm>
            <a:off x="323850" y="908050"/>
            <a:ext cx="4225781" cy="1912921"/>
          </a:xfrm>
          <a:prstGeom prst="rect">
            <a:avLst/>
          </a:prstGeom>
        </p:spPr>
      </p:pic>
      <p:pic>
        <p:nvPicPr>
          <p:cNvPr id="5" name="图片 4"/>
          <p:cNvPicPr>
            <a:picLocks noChangeAspect="1"/>
          </p:cNvPicPr>
          <p:nvPr/>
        </p:nvPicPr>
        <p:blipFill rotWithShape="1">
          <a:blip r:embed="rId3" cstate="print">
            <a:extLst>
              <a:ext uri="{28A0092B-C50C-407E-A947-70E740481C1C}">
                <a14:useLocalDpi xmlns:a14="http://schemas.microsoft.com/office/drawing/2010/main" val="0"/>
              </a:ext>
            </a:extLst>
          </a:blip>
          <a:srcRect b="7679"/>
          <a:stretch/>
        </p:blipFill>
        <p:spPr>
          <a:xfrm>
            <a:off x="2999620" y="2959287"/>
            <a:ext cx="6144380" cy="3141067"/>
          </a:xfrm>
          <a:prstGeom prst="rect">
            <a:avLst/>
          </a:prstGeom>
        </p:spPr>
      </p:pic>
      <p:sp>
        <p:nvSpPr>
          <p:cNvPr id="6" name="右箭头 5"/>
          <p:cNvSpPr/>
          <p:nvPr/>
        </p:nvSpPr>
        <p:spPr bwMode="auto">
          <a:xfrm rot="2574597">
            <a:off x="3312624" y="2097154"/>
            <a:ext cx="927463" cy="621036"/>
          </a:xfrm>
          <a:prstGeom prst="rightArrow">
            <a:avLst/>
          </a:prstGeom>
          <a:solidFill>
            <a:srgbClr val="0070C0"/>
          </a:solidFill>
          <a:ln w="9525" cap="flat" cmpd="sng" algn="ctr">
            <a:solidFill>
              <a:srgbClr val="0070C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smtClean="0">
              <a:ln>
                <a:noFill/>
              </a:ln>
              <a:solidFill>
                <a:schemeClr val="tx1"/>
              </a:solidFill>
              <a:effectLst/>
              <a:latin typeface="Times New Roman" pitchFamily="18" charset="0"/>
              <a:ea typeface="宋体" pitchFamily="2" charset="-122"/>
            </a:endParaRPr>
          </a:p>
        </p:txBody>
      </p:sp>
    </p:spTree>
    <p:extLst>
      <p:ext uri="{BB962C8B-B14F-4D97-AF65-F5344CB8AC3E}">
        <p14:creationId xmlns:p14="http://schemas.microsoft.com/office/powerpoint/2010/main" val="84355716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多元关联</a:t>
            </a:r>
            <a:r>
              <a:rPr lang="en-US" altLang="zh-CN" dirty="0"/>
              <a:t>=&gt;</a:t>
            </a:r>
            <a:r>
              <a:rPr lang="zh-CN" altLang="en-US" dirty="0"/>
              <a:t>二元关联</a:t>
            </a:r>
          </a:p>
        </p:txBody>
      </p:sp>
      <p:sp>
        <p:nvSpPr>
          <p:cNvPr id="5" name="内容占位符 4"/>
          <p:cNvSpPr>
            <a:spLocks noGrp="1"/>
          </p:cNvSpPr>
          <p:nvPr>
            <p:ph idx="1"/>
          </p:nvPr>
        </p:nvSpPr>
        <p:spPr/>
        <p:txBody>
          <a:bodyPr/>
          <a:lstStyle/>
          <a:p>
            <a:r>
              <a:rPr lang="zh-CN" altLang="en-US" dirty="0" smtClean="0"/>
              <a:t>更改要求</a:t>
            </a:r>
            <a:endParaRPr lang="en-US" altLang="zh-CN" dirty="0" smtClean="0"/>
          </a:p>
          <a:p>
            <a:pPr lvl="1"/>
            <a:r>
              <a:rPr lang="zh-CN" altLang="en-US" dirty="0"/>
              <a:t>一</a:t>
            </a:r>
            <a:r>
              <a:rPr lang="zh-CN" altLang="en-US" dirty="0" smtClean="0"/>
              <a:t>个项目只能用一种语言完成</a:t>
            </a:r>
            <a:endParaRPr lang="zh-CN" altLang="en-US" dirty="0"/>
          </a:p>
        </p:txBody>
      </p:sp>
      <p:pic>
        <p:nvPicPr>
          <p:cNvPr id="6" name="内容占位符 3"/>
          <p:cNvPicPr>
            <a:picLocks noChangeAspect="1"/>
          </p:cNvPicPr>
          <p:nvPr/>
        </p:nvPicPr>
        <p:blipFill rotWithShape="1">
          <a:blip r:embed="rId2" cstate="print">
            <a:extLst>
              <a:ext uri="{28A0092B-C50C-407E-A947-70E740481C1C}">
                <a14:useLocalDpi xmlns:a14="http://schemas.microsoft.com/office/drawing/2010/main" val="0"/>
              </a:ext>
            </a:extLst>
          </a:blip>
          <a:srcRect l="6801" r="1775"/>
          <a:stretch/>
        </p:blipFill>
        <p:spPr bwMode="auto">
          <a:xfrm>
            <a:off x="86514" y="2181498"/>
            <a:ext cx="8913821" cy="2907636"/>
          </a:xfrm>
          <a:prstGeom prst="rect">
            <a:avLst/>
          </a:prstGeom>
          <a:noFill/>
          <a:ln w="9525">
            <a:noFill/>
            <a:miter lim="800000"/>
            <a:headEnd/>
            <a:tailEnd/>
          </a:ln>
          <a:effectLst/>
        </p:spPr>
      </p:pic>
    </p:spTree>
    <p:extLst>
      <p:ext uri="{BB962C8B-B14F-4D97-AF65-F5344CB8AC3E}">
        <p14:creationId xmlns:p14="http://schemas.microsoft.com/office/powerpoint/2010/main" val="132943826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endParaRPr lang="zh-CN" altLang="en-US"/>
          </a:p>
        </p:txBody>
      </p:sp>
      <p:sp>
        <p:nvSpPr>
          <p:cNvPr id="5" name="文本占位符 4"/>
          <p:cNvSpPr>
            <a:spLocks noGrp="1"/>
          </p:cNvSpPr>
          <p:nvPr>
            <p:ph type="body" idx="1"/>
          </p:nvPr>
        </p:nvSpPr>
        <p:spPr/>
        <p:txBody>
          <a:bodyPr/>
          <a:lstStyle/>
          <a:p>
            <a:r>
              <a:rPr lang="zh-CN" altLang="en-US" dirty="0" smtClean="0"/>
              <a:t>消息和依赖</a:t>
            </a:r>
            <a:endParaRPr lang="zh-CN" altLang="en-US" dirty="0"/>
          </a:p>
        </p:txBody>
      </p:sp>
    </p:spTree>
    <p:extLst>
      <p:ext uri="{BB962C8B-B14F-4D97-AF65-F5344CB8AC3E}">
        <p14:creationId xmlns:p14="http://schemas.microsoft.com/office/powerpoint/2010/main" val="77905257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消</a:t>
            </a:r>
            <a:r>
              <a:rPr lang="zh-CN" altLang="en-US" dirty="0" smtClean="0"/>
              <a:t>息</a:t>
            </a:r>
            <a:endParaRPr lang="zh-CN" altLang="en-US" dirty="0"/>
          </a:p>
        </p:txBody>
      </p:sp>
      <p:sp>
        <p:nvSpPr>
          <p:cNvPr id="3" name="内容占位符 2"/>
          <p:cNvSpPr>
            <a:spLocks noGrp="1"/>
          </p:cNvSpPr>
          <p:nvPr>
            <p:ph idx="1"/>
          </p:nvPr>
        </p:nvSpPr>
        <p:spPr/>
        <p:txBody>
          <a:bodyPr/>
          <a:lstStyle/>
          <a:p>
            <a:r>
              <a:rPr lang="zh-CN" altLang="en-US" dirty="0"/>
              <a:t>消</a:t>
            </a:r>
            <a:r>
              <a:rPr lang="zh-CN" altLang="en-US" dirty="0" smtClean="0"/>
              <a:t>息</a:t>
            </a:r>
            <a:endParaRPr lang="en-US" altLang="zh-CN" dirty="0" smtClean="0"/>
          </a:p>
          <a:p>
            <a:pPr lvl="1"/>
            <a:r>
              <a:rPr lang="zh-CN" altLang="en-US" dirty="0"/>
              <a:t>消</a:t>
            </a:r>
            <a:r>
              <a:rPr lang="zh-CN" altLang="en-US" dirty="0" smtClean="0"/>
              <a:t>息是对象之间在一次交互中所传送的信息</a:t>
            </a:r>
            <a:endParaRPr lang="en-US" altLang="zh-CN" dirty="0" smtClean="0"/>
          </a:p>
          <a:p>
            <a:r>
              <a:rPr lang="zh-CN" altLang="en-US" dirty="0"/>
              <a:t>顺</a:t>
            </a:r>
            <a:r>
              <a:rPr lang="zh-CN" altLang="en-US" dirty="0" smtClean="0"/>
              <a:t>序系统中的消息</a:t>
            </a:r>
            <a:endParaRPr lang="en-US" altLang="zh-CN" dirty="0" smtClean="0"/>
          </a:p>
          <a:p>
            <a:pPr lvl="1"/>
            <a:r>
              <a:rPr lang="zh-CN" altLang="en-US" dirty="0"/>
              <a:t>整</a:t>
            </a:r>
            <a:r>
              <a:rPr lang="zh-CN" altLang="en-US" dirty="0" smtClean="0"/>
              <a:t>个系统只有一个主动对象</a:t>
            </a:r>
            <a:endParaRPr lang="en-US" altLang="zh-CN" dirty="0" smtClean="0"/>
          </a:p>
          <a:p>
            <a:pPr lvl="1"/>
            <a:r>
              <a:rPr lang="zh-CN" altLang="en-US" dirty="0"/>
              <a:t>消</a:t>
            </a:r>
            <a:r>
              <a:rPr lang="zh-CN" altLang="en-US" dirty="0" smtClean="0"/>
              <a:t>息都是同步的</a:t>
            </a:r>
            <a:endParaRPr lang="en-US" altLang="zh-CN" dirty="0" smtClean="0"/>
          </a:p>
          <a:p>
            <a:r>
              <a:rPr lang="zh-CN" altLang="en-US" dirty="0"/>
              <a:t>并</a:t>
            </a:r>
            <a:r>
              <a:rPr lang="zh-CN" altLang="en-US" dirty="0" smtClean="0"/>
              <a:t>发系统中的消息</a:t>
            </a:r>
            <a:endParaRPr lang="en-US" altLang="zh-CN" dirty="0" smtClean="0"/>
          </a:p>
          <a:p>
            <a:pPr lvl="1"/>
            <a:r>
              <a:rPr lang="zh-CN" altLang="en-US" dirty="0"/>
              <a:t>含有多</a:t>
            </a:r>
            <a:r>
              <a:rPr lang="zh-CN" altLang="en-US" dirty="0" smtClean="0"/>
              <a:t>个主动对象</a:t>
            </a:r>
            <a:endParaRPr lang="en-US" altLang="zh-CN" dirty="0" smtClean="0"/>
          </a:p>
          <a:p>
            <a:pPr lvl="1"/>
            <a:r>
              <a:rPr lang="zh-CN" altLang="en-US" dirty="0"/>
              <a:t>同步消</a:t>
            </a:r>
            <a:r>
              <a:rPr lang="zh-CN" altLang="en-US" dirty="0" smtClean="0"/>
              <a:t>息</a:t>
            </a:r>
            <a:r>
              <a:rPr lang="zh-CN" altLang="en-US" dirty="0"/>
              <a:t>（阻断消息和限时消息</a:t>
            </a:r>
            <a:r>
              <a:rPr lang="zh-CN" altLang="en-US" dirty="0" smtClean="0"/>
              <a:t>）和异步消息</a:t>
            </a:r>
            <a:endParaRPr lang="en-US" altLang="zh-CN" dirty="0" smtClean="0"/>
          </a:p>
          <a:p>
            <a:pPr lvl="1"/>
            <a:r>
              <a:rPr lang="zh-CN" altLang="en-US" dirty="0"/>
              <a:t>接收</a:t>
            </a:r>
            <a:r>
              <a:rPr lang="zh-CN" altLang="en-US" dirty="0" smtClean="0"/>
              <a:t>者的不同响应方式</a:t>
            </a:r>
            <a:endParaRPr lang="en-US" altLang="zh-CN" dirty="0" smtClean="0"/>
          </a:p>
          <a:p>
            <a:pPr lvl="1"/>
            <a:r>
              <a:rPr lang="zh-CN" altLang="en-US" dirty="0"/>
              <a:t>发送</a:t>
            </a:r>
            <a:r>
              <a:rPr lang="zh-CN" altLang="en-US" dirty="0" smtClean="0"/>
              <a:t>者的不同期待</a:t>
            </a:r>
            <a:endParaRPr lang="en-US" altLang="zh-CN" dirty="0" smtClean="0"/>
          </a:p>
          <a:p>
            <a:pPr lvl="1"/>
            <a:r>
              <a:rPr lang="zh-CN" altLang="en-US" dirty="0"/>
              <a:t>消</a:t>
            </a:r>
            <a:r>
              <a:rPr lang="zh-CN" altLang="en-US" dirty="0" smtClean="0"/>
              <a:t>息的接收者可能不唯一</a:t>
            </a:r>
            <a:endParaRPr lang="en-US" altLang="zh-CN" dirty="0" smtClean="0"/>
          </a:p>
        </p:txBody>
      </p:sp>
    </p:spTree>
    <p:extLst>
      <p:ext uri="{BB962C8B-B14F-4D97-AF65-F5344CB8AC3E}">
        <p14:creationId xmlns:p14="http://schemas.microsoft.com/office/powerpoint/2010/main" val="143987036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endParaRPr lang="zh-CN" altLang="en-US"/>
          </a:p>
        </p:txBody>
      </p:sp>
      <p:sp>
        <p:nvSpPr>
          <p:cNvPr id="5" name="文本占位符 4"/>
          <p:cNvSpPr>
            <a:spLocks noGrp="1"/>
          </p:cNvSpPr>
          <p:nvPr>
            <p:ph type="body" idx="1"/>
          </p:nvPr>
        </p:nvSpPr>
        <p:spPr/>
        <p:txBody>
          <a:bodyPr/>
          <a:lstStyle/>
          <a:p>
            <a:r>
              <a:rPr lang="zh-CN" altLang="en-US" dirty="0"/>
              <a:t>一</a:t>
            </a:r>
            <a:r>
              <a:rPr lang="zh-CN" altLang="en-US" dirty="0" smtClean="0"/>
              <a:t>般</a:t>
            </a:r>
            <a:r>
              <a:rPr lang="en-US" altLang="zh-CN" dirty="0" smtClean="0"/>
              <a:t>-</a:t>
            </a:r>
            <a:r>
              <a:rPr lang="zh-CN" altLang="en-US" dirty="0" smtClean="0"/>
              <a:t>特殊结构</a:t>
            </a:r>
            <a:endParaRPr lang="zh-CN" altLang="en-US" dirty="0"/>
          </a:p>
        </p:txBody>
      </p:sp>
    </p:spTree>
    <p:extLst>
      <p:ext uri="{BB962C8B-B14F-4D97-AF65-F5344CB8AC3E}">
        <p14:creationId xmlns:p14="http://schemas.microsoft.com/office/powerpoint/2010/main" val="199559013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消息</a:t>
            </a:r>
            <a:endParaRPr lang="zh-CN" altLang="en-US" dirty="0"/>
          </a:p>
        </p:txBody>
      </p:sp>
      <p:pic>
        <p:nvPicPr>
          <p:cNvPr id="4" name="内容占位符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06031" y="908050"/>
            <a:ext cx="7474788" cy="5035550"/>
          </a:xfrm>
        </p:spPr>
      </p:pic>
    </p:spTree>
    <p:extLst>
      <p:ext uri="{BB962C8B-B14F-4D97-AF65-F5344CB8AC3E}">
        <p14:creationId xmlns:p14="http://schemas.microsoft.com/office/powerpoint/2010/main" val="329064719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表示法</a:t>
            </a:r>
            <a:endParaRPr lang="en-US" altLang="zh-CN" dirty="0"/>
          </a:p>
        </p:txBody>
      </p:sp>
      <p:sp>
        <p:nvSpPr>
          <p:cNvPr id="3" name="内容占位符 2"/>
          <p:cNvSpPr>
            <a:spLocks noGrp="1"/>
          </p:cNvSpPr>
          <p:nvPr>
            <p:ph idx="1"/>
          </p:nvPr>
        </p:nvSpPr>
        <p:spPr/>
        <p:txBody>
          <a:bodyPr/>
          <a:lstStyle/>
          <a:p>
            <a:r>
              <a:rPr lang="zh-CN" altLang="en-US" dirty="0" smtClean="0"/>
              <a:t>要表示消息的哪些信息</a:t>
            </a:r>
            <a:r>
              <a:rPr lang="zh-CN" altLang="en-US" dirty="0" smtClean="0"/>
              <a:t>？</a:t>
            </a:r>
            <a:endParaRPr lang="en-US" altLang="zh-CN" dirty="0" smtClean="0"/>
          </a:p>
          <a:p>
            <a:pPr lvl="1"/>
            <a:r>
              <a:rPr lang="zh-CN" altLang="en-US" b="1" dirty="0"/>
              <a:t>对</a:t>
            </a:r>
            <a:r>
              <a:rPr lang="zh-CN" altLang="en-US" b="1" dirty="0" smtClean="0"/>
              <a:t>象之间是否存在消息</a:t>
            </a:r>
            <a:endParaRPr lang="en-US" altLang="zh-CN" b="1" dirty="0" smtClean="0"/>
          </a:p>
          <a:p>
            <a:pPr lvl="1"/>
            <a:r>
              <a:rPr lang="zh-CN" altLang="en-US" b="1" dirty="0"/>
              <a:t>这</a:t>
            </a:r>
            <a:r>
              <a:rPr lang="zh-CN" altLang="en-US" b="1" dirty="0" smtClean="0"/>
              <a:t>种消息是同一个控制流内部的还是不同控制流之间的</a:t>
            </a:r>
            <a:endParaRPr lang="en-US" altLang="zh-CN" b="1" dirty="0" smtClean="0"/>
          </a:p>
          <a:p>
            <a:pPr lvl="1"/>
            <a:r>
              <a:rPr lang="zh-CN" altLang="en-US" dirty="0"/>
              <a:t>每</a:t>
            </a:r>
            <a:r>
              <a:rPr lang="zh-CN" altLang="en-US" dirty="0" smtClean="0"/>
              <a:t>种消息是从发送者的哪个操作发出的？是由接收者的哪个操作响应的</a:t>
            </a:r>
            <a:endParaRPr lang="en-US" altLang="zh-CN" dirty="0" smtClean="0"/>
          </a:p>
          <a:p>
            <a:pPr lvl="1"/>
            <a:r>
              <a:rPr lang="zh-CN" altLang="en-US" dirty="0"/>
              <a:t>详</a:t>
            </a:r>
            <a:r>
              <a:rPr lang="zh-CN" altLang="en-US" dirty="0" smtClean="0"/>
              <a:t>细是同步的还是异步的</a:t>
            </a:r>
            <a:endParaRPr lang="en-US" altLang="zh-CN" dirty="0" smtClean="0"/>
          </a:p>
          <a:p>
            <a:pPr lvl="1"/>
            <a:r>
              <a:rPr lang="zh-CN" altLang="en-US" dirty="0" smtClean="0"/>
              <a:t>发送者是否等待消息的处理结果</a:t>
            </a:r>
            <a:endParaRPr lang="en-US" altLang="zh-CN" dirty="0" smtClean="0"/>
          </a:p>
          <a:p>
            <a:r>
              <a:rPr lang="zh-CN" altLang="en-US" dirty="0"/>
              <a:t>要不</a:t>
            </a:r>
            <a:r>
              <a:rPr lang="zh-CN" altLang="en-US" dirty="0" smtClean="0"/>
              <a:t>要在类图中表示信息？</a:t>
            </a:r>
            <a:endParaRPr lang="en-US" altLang="zh-CN" dirty="0" smtClean="0"/>
          </a:p>
          <a:p>
            <a:pPr lvl="1"/>
            <a:r>
              <a:rPr lang="zh-CN" altLang="en-US" dirty="0" smtClean="0"/>
              <a:t>使类图健全</a:t>
            </a:r>
            <a:endParaRPr lang="en-US" altLang="zh-CN" dirty="0" smtClean="0"/>
          </a:p>
          <a:p>
            <a:pPr lvl="1"/>
            <a:r>
              <a:rPr lang="zh-CN" altLang="en-US" dirty="0" smtClean="0"/>
              <a:t>在类的抽象级别上描述消息</a:t>
            </a:r>
            <a:endParaRPr lang="en-US" altLang="zh-CN" dirty="0"/>
          </a:p>
          <a:p>
            <a:pPr lvl="1"/>
            <a:r>
              <a:rPr lang="zh-CN" altLang="en-US" dirty="0" smtClean="0"/>
              <a:t>在全局范围内展现系统的动态信息</a:t>
            </a:r>
            <a:endParaRPr lang="en-US" altLang="zh-CN" dirty="0" smtClean="0"/>
          </a:p>
          <a:p>
            <a:r>
              <a:rPr lang="zh-CN" altLang="en-US" dirty="0"/>
              <a:t>用什</a:t>
            </a:r>
            <a:r>
              <a:rPr lang="zh-CN" altLang="en-US" dirty="0" smtClean="0"/>
              <a:t>么图形符号表示消息？</a:t>
            </a:r>
            <a:endParaRPr lang="en-US" altLang="zh-CN" dirty="0" smtClean="0"/>
          </a:p>
          <a:p>
            <a:pPr lvl="1"/>
            <a:r>
              <a:rPr lang="zh-CN" altLang="en-US" dirty="0"/>
              <a:t>依赖关系</a:t>
            </a:r>
          </a:p>
        </p:txBody>
      </p:sp>
    </p:spTree>
    <p:extLst>
      <p:ext uri="{BB962C8B-B14F-4D97-AF65-F5344CB8AC3E}">
        <p14:creationId xmlns:p14="http://schemas.microsoft.com/office/powerpoint/2010/main" val="358389203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依赖</a:t>
            </a:r>
            <a:endParaRPr lang="zh-CN" altLang="en-US" dirty="0"/>
          </a:p>
        </p:txBody>
      </p:sp>
      <p:sp>
        <p:nvSpPr>
          <p:cNvPr id="3" name="内容占位符 2"/>
          <p:cNvSpPr>
            <a:spLocks noGrp="1"/>
          </p:cNvSpPr>
          <p:nvPr>
            <p:ph idx="1"/>
          </p:nvPr>
        </p:nvSpPr>
        <p:spPr/>
        <p:txBody>
          <a:bodyPr/>
          <a:lstStyle/>
          <a:p>
            <a:r>
              <a:rPr lang="en-US" altLang="zh-CN" dirty="0" smtClean="0"/>
              <a:t>UML2</a:t>
            </a:r>
            <a:r>
              <a:rPr lang="zh-CN" altLang="en-US" dirty="0" smtClean="0"/>
              <a:t>中的阐</a:t>
            </a:r>
            <a:r>
              <a:rPr lang="zh-CN" altLang="en-US" dirty="0" smtClean="0"/>
              <a:t>述</a:t>
            </a:r>
            <a:endParaRPr lang="en-US" altLang="zh-CN" dirty="0" smtClean="0"/>
          </a:p>
          <a:p>
            <a:endParaRPr lang="en-US" altLang="zh-CN" dirty="0" smtClean="0"/>
          </a:p>
          <a:p>
            <a:endParaRPr lang="en-US" altLang="zh-CN" dirty="0"/>
          </a:p>
          <a:p>
            <a:endParaRPr lang="en-US" altLang="zh-CN" dirty="0" smtClean="0"/>
          </a:p>
          <a:p>
            <a:r>
              <a:rPr lang="zh-CN" altLang="en-US" dirty="0"/>
              <a:t>理</a:t>
            </a:r>
            <a:r>
              <a:rPr lang="zh-CN" altLang="en-US" dirty="0" smtClean="0"/>
              <a:t>解</a:t>
            </a:r>
            <a:endParaRPr lang="en-US" altLang="zh-CN" dirty="0" smtClean="0"/>
          </a:p>
          <a:p>
            <a:pPr lvl="1"/>
            <a:r>
              <a:rPr lang="zh-CN" altLang="en-US" dirty="0"/>
              <a:t>依</a:t>
            </a:r>
            <a:r>
              <a:rPr lang="zh-CN" altLang="en-US" dirty="0" smtClean="0"/>
              <a:t>赖不是单独的一种关系，而是一系列关系的集合</a:t>
            </a:r>
            <a:endParaRPr lang="en-US" altLang="zh-CN" dirty="0" smtClean="0"/>
          </a:p>
          <a:p>
            <a:pPr lvl="1"/>
            <a:r>
              <a:rPr lang="zh-CN" altLang="en-US" dirty="0"/>
              <a:t>依</a:t>
            </a:r>
            <a:r>
              <a:rPr lang="zh-CN" altLang="en-US" dirty="0" smtClean="0"/>
              <a:t>赖着眼于表达文档中的模型元素的关系</a:t>
            </a:r>
            <a:endParaRPr lang="en-US" altLang="zh-CN" dirty="0" smtClean="0"/>
          </a:p>
          <a:p>
            <a:pPr lvl="1"/>
            <a:r>
              <a:rPr lang="zh-CN" altLang="en-US" dirty="0"/>
              <a:t>依</a:t>
            </a:r>
            <a:r>
              <a:rPr lang="zh-CN" altLang="en-US" dirty="0" smtClean="0"/>
              <a:t>赖基本上不能视为一种面向对象的概念</a:t>
            </a:r>
            <a:endParaRPr lang="zh-CN" altLang="en-US" dirty="0"/>
          </a:p>
        </p:txBody>
      </p:sp>
      <p:sp>
        <p:nvSpPr>
          <p:cNvPr id="4" name="文本框 3"/>
          <p:cNvSpPr txBox="1"/>
          <p:nvPr/>
        </p:nvSpPr>
        <p:spPr>
          <a:xfrm>
            <a:off x="579712" y="1502230"/>
            <a:ext cx="7179625" cy="1200329"/>
          </a:xfrm>
          <a:prstGeom prst="rect">
            <a:avLst/>
          </a:prstGeom>
          <a:noFill/>
        </p:spPr>
        <p:txBody>
          <a:bodyPr wrap="square" rtlCol="0">
            <a:spAutoFit/>
          </a:bodyPr>
          <a:lstStyle/>
          <a:p>
            <a:r>
              <a:rPr lang="zh-CN" altLang="en-US" i="1" dirty="0" smtClean="0"/>
              <a:t>“依赖表明模型元素之间的供方</a:t>
            </a:r>
            <a:r>
              <a:rPr lang="en-US" altLang="zh-CN" i="1" dirty="0" smtClean="0"/>
              <a:t>/</a:t>
            </a:r>
            <a:r>
              <a:rPr lang="zh-CN" altLang="en-US" i="1" dirty="0" smtClean="0"/>
              <a:t>客方关系，其中供方的修改可能影响到客方元素。依赖意味着，如果没有供方，客方的语义就是不完整的。依赖在一个模型中出现并不含有任何运行时的语义，它完全是以参与这种关系的模型元素的名义而不是以其实例的名义给出的”</a:t>
            </a:r>
            <a:endParaRPr lang="zh-CN" altLang="en-US" i="1" dirty="0"/>
          </a:p>
        </p:txBody>
      </p:sp>
    </p:spTree>
    <p:extLst>
      <p:ext uri="{BB962C8B-B14F-4D97-AF65-F5344CB8AC3E}">
        <p14:creationId xmlns:p14="http://schemas.microsoft.com/office/powerpoint/2010/main" val="368374167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依赖</a:t>
            </a:r>
            <a:endParaRPr lang="zh-CN" altLang="en-US" dirty="0"/>
          </a:p>
        </p:txBody>
      </p:sp>
      <p:sp>
        <p:nvSpPr>
          <p:cNvPr id="3" name="内容占位符 2"/>
          <p:cNvSpPr>
            <a:spLocks noGrp="1"/>
          </p:cNvSpPr>
          <p:nvPr>
            <p:ph idx="1"/>
          </p:nvPr>
        </p:nvSpPr>
        <p:spPr/>
        <p:txBody>
          <a:bodyPr/>
          <a:lstStyle/>
          <a:p>
            <a:r>
              <a:rPr lang="zh-CN" altLang="en-US" dirty="0" smtClean="0"/>
              <a:t>定义方式</a:t>
            </a:r>
            <a:endParaRPr lang="zh-CN" altLang="en-US" dirty="0"/>
          </a:p>
        </p:txBody>
      </p:sp>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6022" y="1466028"/>
            <a:ext cx="7733211" cy="4929803"/>
          </a:xfrm>
          <a:prstGeom prst="rect">
            <a:avLst/>
          </a:prstGeom>
        </p:spPr>
      </p:pic>
    </p:spTree>
    <p:extLst>
      <p:ext uri="{BB962C8B-B14F-4D97-AF65-F5344CB8AC3E}">
        <p14:creationId xmlns:p14="http://schemas.microsoft.com/office/powerpoint/2010/main" val="133196444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依赖</a:t>
            </a:r>
            <a:endParaRPr lang="zh-CN" altLang="en-US" dirty="0"/>
          </a:p>
        </p:txBody>
      </p:sp>
      <p:sp>
        <p:nvSpPr>
          <p:cNvPr id="3" name="内容占位符 2"/>
          <p:cNvSpPr>
            <a:spLocks noGrp="1"/>
          </p:cNvSpPr>
          <p:nvPr>
            <p:ph idx="1"/>
          </p:nvPr>
        </p:nvSpPr>
        <p:spPr/>
        <p:txBody>
          <a:bodyPr/>
          <a:lstStyle/>
          <a:p>
            <a:r>
              <a:rPr lang="zh-CN" altLang="en-US" dirty="0" smtClean="0"/>
              <a:t>关键字</a:t>
            </a:r>
            <a:endParaRPr lang="en-US" altLang="zh-CN" dirty="0" smtClean="0"/>
          </a:p>
          <a:p>
            <a:pPr lvl="1"/>
            <a:r>
              <a:rPr lang="en-US" altLang="zh-CN" dirty="0" smtClean="0"/>
              <a:t>&lt;&lt;access&gt;&gt;, &lt;&lt;import&gt;&gt; </a:t>
            </a:r>
            <a:r>
              <a:rPr lang="en-US" altLang="zh-CN" dirty="0" smtClean="0"/>
              <a:t>,&lt;&lt;deploy&gt;&gt; </a:t>
            </a:r>
            <a:r>
              <a:rPr lang="en-US" altLang="zh-CN" dirty="0" smtClean="0"/>
              <a:t>,&lt;&lt;use&gt;&gt; ...</a:t>
            </a:r>
          </a:p>
          <a:p>
            <a:r>
              <a:rPr lang="zh-CN" altLang="en-US" dirty="0" smtClean="0"/>
              <a:t>作用</a:t>
            </a:r>
            <a:endParaRPr lang="en-US" altLang="zh-CN" dirty="0" smtClean="0"/>
          </a:p>
          <a:p>
            <a:pPr lvl="1"/>
            <a:r>
              <a:rPr lang="zh-CN" altLang="en-US" dirty="0"/>
              <a:t>一</a:t>
            </a:r>
            <a:r>
              <a:rPr lang="zh-CN" altLang="en-US" dirty="0" smtClean="0"/>
              <a:t>切关系都可以表示为依赖关系</a:t>
            </a:r>
            <a:endParaRPr lang="zh-CN" altLang="en-US" dirty="0"/>
          </a:p>
        </p:txBody>
      </p:sp>
    </p:spTree>
    <p:extLst>
      <p:ext uri="{BB962C8B-B14F-4D97-AF65-F5344CB8AC3E}">
        <p14:creationId xmlns:p14="http://schemas.microsoft.com/office/powerpoint/2010/main" val="365105852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总结</a:t>
            </a:r>
          </a:p>
        </p:txBody>
      </p:sp>
      <p:sp>
        <p:nvSpPr>
          <p:cNvPr id="3" name="内容占位符 2"/>
          <p:cNvSpPr>
            <a:spLocks noGrp="1"/>
          </p:cNvSpPr>
          <p:nvPr>
            <p:ph idx="1"/>
          </p:nvPr>
        </p:nvSpPr>
        <p:spPr/>
        <p:txBody>
          <a:bodyPr/>
          <a:lstStyle/>
          <a:p>
            <a:r>
              <a:rPr lang="zh-CN" altLang="en-US" dirty="0" smtClean="0"/>
              <a:t>本章内容</a:t>
            </a:r>
            <a:endParaRPr lang="en-US" altLang="zh-CN" dirty="0" smtClean="0"/>
          </a:p>
          <a:p>
            <a:pPr lvl="1"/>
            <a:r>
              <a:rPr lang="zh-CN" altLang="en-US" dirty="0"/>
              <a:t>一</a:t>
            </a:r>
            <a:r>
              <a:rPr lang="zh-CN" altLang="en-US" dirty="0" smtClean="0"/>
              <a:t>般</a:t>
            </a:r>
            <a:r>
              <a:rPr lang="en-US" altLang="zh-CN" dirty="0" smtClean="0"/>
              <a:t>-</a:t>
            </a:r>
            <a:r>
              <a:rPr lang="zh-CN" altLang="en-US" dirty="0" smtClean="0"/>
              <a:t>特殊结构</a:t>
            </a:r>
            <a:endParaRPr lang="en-US" altLang="zh-CN" dirty="0" smtClean="0"/>
          </a:p>
          <a:p>
            <a:pPr lvl="1"/>
            <a:r>
              <a:rPr lang="zh-CN" altLang="en-US" dirty="0"/>
              <a:t>整</a:t>
            </a:r>
            <a:r>
              <a:rPr lang="zh-CN" altLang="en-US" dirty="0" smtClean="0"/>
              <a:t>体</a:t>
            </a:r>
            <a:r>
              <a:rPr lang="en-US" altLang="zh-CN" dirty="0" smtClean="0"/>
              <a:t>-</a:t>
            </a:r>
            <a:r>
              <a:rPr lang="zh-CN" altLang="en-US" dirty="0" smtClean="0"/>
              <a:t>部分结构</a:t>
            </a:r>
            <a:endParaRPr lang="en-US" altLang="zh-CN" dirty="0" smtClean="0"/>
          </a:p>
          <a:p>
            <a:pPr lvl="1"/>
            <a:r>
              <a:rPr lang="zh-CN" altLang="en-US" dirty="0"/>
              <a:t>关</a:t>
            </a:r>
            <a:r>
              <a:rPr lang="zh-CN" altLang="en-US" dirty="0" smtClean="0"/>
              <a:t>联</a:t>
            </a:r>
            <a:endParaRPr lang="en-US" altLang="zh-CN" dirty="0" smtClean="0"/>
          </a:p>
          <a:p>
            <a:pPr lvl="1"/>
            <a:r>
              <a:rPr lang="zh-CN" altLang="en-US" dirty="0"/>
              <a:t>消</a:t>
            </a:r>
            <a:r>
              <a:rPr lang="zh-CN" altLang="en-US" dirty="0" smtClean="0"/>
              <a:t>息和依赖</a:t>
            </a:r>
            <a:endParaRPr lang="en-US" altLang="zh-CN" dirty="0" smtClean="0"/>
          </a:p>
          <a:p>
            <a:r>
              <a:rPr lang="zh-CN" altLang="en-US" dirty="0"/>
              <a:t>补</a:t>
            </a:r>
            <a:r>
              <a:rPr lang="zh-CN" altLang="en-US" dirty="0" smtClean="0"/>
              <a:t>充</a:t>
            </a:r>
            <a:endParaRPr lang="en-US" altLang="zh-CN" dirty="0" smtClean="0"/>
          </a:p>
          <a:p>
            <a:pPr lvl="1"/>
            <a:r>
              <a:rPr lang="zh-CN" altLang="en-US" dirty="0"/>
              <a:t>细</a:t>
            </a:r>
            <a:r>
              <a:rPr lang="zh-CN" altLang="en-US" dirty="0" smtClean="0"/>
              <a:t>化（或实现）</a:t>
            </a:r>
            <a:endParaRPr lang="zh-CN" altLang="en-US" dirty="0"/>
          </a:p>
        </p:txBody>
      </p:sp>
    </p:spTree>
    <p:extLst>
      <p:ext uri="{BB962C8B-B14F-4D97-AF65-F5344CB8AC3E}">
        <p14:creationId xmlns:p14="http://schemas.microsoft.com/office/powerpoint/2010/main" val="45848135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一般</a:t>
            </a:r>
            <a:r>
              <a:rPr lang="en-US" altLang="zh-CN" dirty="0" smtClean="0"/>
              <a:t>-</a:t>
            </a:r>
            <a:r>
              <a:rPr lang="zh-CN" altLang="en-US" dirty="0" smtClean="0"/>
              <a:t>特殊结构</a:t>
            </a:r>
            <a:endParaRPr lang="zh-CN" altLang="en-US" dirty="0"/>
          </a:p>
        </p:txBody>
      </p:sp>
      <p:sp>
        <p:nvSpPr>
          <p:cNvPr id="3" name="内容占位符 2"/>
          <p:cNvSpPr>
            <a:spLocks noGrp="1"/>
          </p:cNvSpPr>
          <p:nvPr>
            <p:ph idx="1"/>
          </p:nvPr>
        </p:nvSpPr>
        <p:spPr/>
        <p:txBody>
          <a:bodyPr/>
          <a:lstStyle/>
          <a:p>
            <a:r>
              <a:rPr lang="zh-CN" altLang="en-US" dirty="0" smtClean="0"/>
              <a:t>表述方式</a:t>
            </a:r>
            <a:endParaRPr lang="en-US" altLang="zh-CN" dirty="0" smtClean="0"/>
          </a:p>
          <a:p>
            <a:pPr lvl="1"/>
            <a:r>
              <a:rPr lang="zh-CN" altLang="en-US" dirty="0"/>
              <a:t>继</a:t>
            </a:r>
            <a:r>
              <a:rPr lang="zh-CN" altLang="en-US" dirty="0" smtClean="0"/>
              <a:t>承（</a:t>
            </a:r>
            <a:r>
              <a:rPr lang="en-US" altLang="zh-CN" dirty="0" smtClean="0"/>
              <a:t>inheritance</a:t>
            </a:r>
            <a:r>
              <a:rPr lang="zh-CN" altLang="en-US" dirty="0" smtClean="0"/>
              <a:t>）</a:t>
            </a:r>
            <a:endParaRPr lang="en-US" altLang="zh-CN" dirty="0" smtClean="0"/>
          </a:p>
          <a:p>
            <a:pPr lvl="1"/>
            <a:r>
              <a:rPr lang="zh-CN" altLang="en-US" dirty="0" smtClean="0"/>
              <a:t>一般</a:t>
            </a:r>
            <a:r>
              <a:rPr lang="en-US" altLang="zh-CN" dirty="0" smtClean="0"/>
              <a:t>-</a:t>
            </a:r>
            <a:r>
              <a:rPr lang="zh-CN" altLang="en-US" dirty="0" smtClean="0"/>
              <a:t>特殊（</a:t>
            </a:r>
            <a:r>
              <a:rPr lang="en-US" altLang="zh-CN" dirty="0" smtClean="0"/>
              <a:t>generalization-specialization</a:t>
            </a:r>
            <a:r>
              <a:rPr lang="zh-CN" altLang="en-US" dirty="0" smtClean="0"/>
              <a:t>）</a:t>
            </a:r>
            <a:endParaRPr lang="en-US" altLang="zh-CN" dirty="0" smtClean="0"/>
          </a:p>
          <a:p>
            <a:pPr lvl="1"/>
            <a:r>
              <a:rPr lang="zh-CN" altLang="en-US" dirty="0"/>
              <a:t>泛</a:t>
            </a:r>
            <a:r>
              <a:rPr lang="zh-CN" altLang="en-US" dirty="0" smtClean="0"/>
              <a:t>化（</a:t>
            </a:r>
            <a:r>
              <a:rPr lang="en-US" altLang="zh-CN" dirty="0" smtClean="0"/>
              <a:t>generalization</a:t>
            </a:r>
            <a:r>
              <a:rPr lang="zh-CN" altLang="en-US" dirty="0" smtClean="0"/>
              <a:t>）</a:t>
            </a:r>
            <a:endParaRPr lang="zh-CN" altLang="en-US" dirty="0"/>
          </a:p>
        </p:txBody>
      </p:sp>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2948599"/>
            <a:ext cx="9144000" cy="3261697"/>
          </a:xfrm>
          <a:prstGeom prst="rect">
            <a:avLst/>
          </a:prstGeom>
        </p:spPr>
      </p:pic>
    </p:spTree>
    <p:extLst>
      <p:ext uri="{BB962C8B-B14F-4D97-AF65-F5344CB8AC3E}">
        <p14:creationId xmlns:p14="http://schemas.microsoft.com/office/powerpoint/2010/main" val="34356330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表示法</a:t>
            </a:r>
          </a:p>
        </p:txBody>
      </p:sp>
      <p:sp>
        <p:nvSpPr>
          <p:cNvPr id="3" name="内容占位符 2"/>
          <p:cNvSpPr>
            <a:spLocks noGrp="1"/>
          </p:cNvSpPr>
          <p:nvPr>
            <p:ph idx="1"/>
          </p:nvPr>
        </p:nvSpPr>
        <p:spPr/>
        <p:txBody>
          <a:bodyPr/>
          <a:lstStyle/>
          <a:p>
            <a:endParaRPr lang="zh-CN" altLang="en-US" dirty="0"/>
          </a:p>
        </p:txBody>
      </p:sp>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8981" y="816610"/>
            <a:ext cx="7762059" cy="5588071"/>
          </a:xfrm>
          <a:prstGeom prst="rect">
            <a:avLst/>
          </a:prstGeom>
        </p:spPr>
      </p:pic>
    </p:spTree>
    <p:extLst>
      <p:ext uri="{BB962C8B-B14F-4D97-AF65-F5344CB8AC3E}">
        <p14:creationId xmlns:p14="http://schemas.microsoft.com/office/powerpoint/2010/main" val="375443089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一般</a:t>
            </a:r>
            <a:r>
              <a:rPr lang="en-US" altLang="zh-CN" dirty="0" smtClean="0"/>
              <a:t>-</a:t>
            </a:r>
            <a:r>
              <a:rPr lang="zh-CN" altLang="en-US" dirty="0" smtClean="0"/>
              <a:t>特殊结构的优化</a:t>
            </a:r>
            <a:endParaRPr lang="zh-CN" altLang="en-US" dirty="0"/>
          </a:p>
        </p:txBody>
      </p:sp>
      <p:sp>
        <p:nvSpPr>
          <p:cNvPr id="3" name="内容占位符 2"/>
          <p:cNvSpPr>
            <a:spLocks noGrp="1"/>
          </p:cNvSpPr>
          <p:nvPr>
            <p:ph idx="1"/>
          </p:nvPr>
        </p:nvSpPr>
        <p:spPr/>
        <p:txBody>
          <a:bodyPr/>
          <a:lstStyle/>
          <a:p>
            <a:r>
              <a:rPr lang="zh-CN" altLang="en-US" dirty="0" smtClean="0"/>
              <a:t>从一般类抽取特殊类</a:t>
            </a:r>
            <a:endParaRPr lang="zh-CN" altLang="en-US" dirty="0"/>
          </a:p>
        </p:txBody>
      </p:sp>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5655" y="1456335"/>
            <a:ext cx="7179625" cy="4487265"/>
          </a:xfrm>
          <a:prstGeom prst="rect">
            <a:avLst/>
          </a:prstGeom>
        </p:spPr>
      </p:pic>
    </p:spTree>
    <p:extLst>
      <p:ext uri="{BB962C8B-B14F-4D97-AF65-F5344CB8AC3E}">
        <p14:creationId xmlns:p14="http://schemas.microsoft.com/office/powerpoint/2010/main" val="396118074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一般</a:t>
            </a:r>
            <a:r>
              <a:rPr lang="en-US" altLang="zh-CN" dirty="0"/>
              <a:t>-</a:t>
            </a:r>
            <a:r>
              <a:rPr lang="zh-CN" altLang="en-US" dirty="0"/>
              <a:t>特殊结构的优化</a:t>
            </a:r>
          </a:p>
        </p:txBody>
      </p:sp>
      <p:sp>
        <p:nvSpPr>
          <p:cNvPr id="3" name="内容占位符 2"/>
          <p:cNvSpPr>
            <a:spLocks noGrp="1"/>
          </p:cNvSpPr>
          <p:nvPr>
            <p:ph idx="1"/>
          </p:nvPr>
        </p:nvSpPr>
        <p:spPr/>
        <p:txBody>
          <a:bodyPr/>
          <a:lstStyle/>
          <a:p>
            <a:r>
              <a:rPr lang="zh-CN" altLang="en-US" dirty="0" smtClean="0"/>
              <a:t>支持复用</a:t>
            </a:r>
            <a:endParaRPr lang="zh-CN" altLang="en-US" dirty="0"/>
          </a:p>
        </p:txBody>
      </p:sp>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991770" y="761002"/>
            <a:ext cx="5090495" cy="5329646"/>
          </a:xfrm>
          <a:prstGeom prst="rect">
            <a:avLst/>
          </a:prstGeom>
        </p:spPr>
      </p:pic>
    </p:spTree>
    <p:extLst>
      <p:ext uri="{BB962C8B-B14F-4D97-AF65-F5344CB8AC3E}">
        <p14:creationId xmlns:p14="http://schemas.microsoft.com/office/powerpoint/2010/main" val="151355416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一般</a:t>
            </a:r>
            <a:r>
              <a:rPr lang="en-US" altLang="zh-CN" dirty="0"/>
              <a:t>-</a:t>
            </a:r>
            <a:r>
              <a:rPr lang="zh-CN" altLang="en-US" dirty="0"/>
              <a:t>特殊结构的优化</a:t>
            </a:r>
          </a:p>
        </p:txBody>
      </p:sp>
      <p:sp>
        <p:nvSpPr>
          <p:cNvPr id="3" name="内容占位符 2"/>
          <p:cNvSpPr>
            <a:spLocks noGrp="1"/>
          </p:cNvSpPr>
          <p:nvPr>
            <p:ph idx="1"/>
          </p:nvPr>
        </p:nvSpPr>
        <p:spPr/>
        <p:txBody>
          <a:bodyPr/>
          <a:lstStyle/>
          <a:p>
            <a:r>
              <a:rPr lang="zh-CN" altLang="en-US" dirty="0" smtClean="0"/>
              <a:t>违反常识的情况</a:t>
            </a:r>
            <a:endParaRPr lang="zh-CN" altLang="en-US" dirty="0"/>
          </a:p>
        </p:txBody>
      </p:sp>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0510" y="1487009"/>
            <a:ext cx="7445829" cy="4896141"/>
          </a:xfrm>
          <a:prstGeom prst="rect">
            <a:avLst/>
          </a:prstGeom>
        </p:spPr>
      </p:pic>
    </p:spTree>
    <p:extLst>
      <p:ext uri="{BB962C8B-B14F-4D97-AF65-F5344CB8AC3E}">
        <p14:creationId xmlns:p14="http://schemas.microsoft.com/office/powerpoint/2010/main" val="207044479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一般</a:t>
            </a:r>
            <a:r>
              <a:rPr lang="en-US" altLang="zh-CN" dirty="0"/>
              <a:t>-</a:t>
            </a:r>
            <a:r>
              <a:rPr lang="zh-CN" altLang="en-US" dirty="0"/>
              <a:t>特殊结构的优化</a:t>
            </a:r>
          </a:p>
        </p:txBody>
      </p:sp>
      <p:sp>
        <p:nvSpPr>
          <p:cNvPr id="3" name="内容占位符 2"/>
          <p:cNvSpPr>
            <a:spLocks noGrp="1"/>
          </p:cNvSpPr>
          <p:nvPr>
            <p:ph idx="1"/>
          </p:nvPr>
        </p:nvSpPr>
        <p:spPr/>
        <p:txBody>
          <a:bodyPr/>
          <a:lstStyle/>
          <a:p>
            <a:r>
              <a:rPr lang="zh-CN" altLang="en-US" dirty="0" smtClean="0"/>
              <a:t>取消用途单一的一般类</a:t>
            </a:r>
            <a:endParaRPr lang="zh-CN" altLang="en-US" dirty="0"/>
          </a:p>
        </p:txBody>
      </p:sp>
      <p:pic>
        <p:nvPicPr>
          <p:cNvPr id="5" name="图片 4"/>
          <p:cNvPicPr>
            <a:picLocks noChangeAspect="1"/>
          </p:cNvPicPr>
          <p:nvPr/>
        </p:nvPicPr>
        <p:blipFill rotWithShape="1">
          <a:blip r:embed="rId2" cstate="print">
            <a:extLst>
              <a:ext uri="{28A0092B-C50C-407E-A947-70E740481C1C}">
                <a14:useLocalDpi xmlns:a14="http://schemas.microsoft.com/office/drawing/2010/main" val="0"/>
              </a:ext>
            </a:extLst>
          </a:blip>
          <a:srcRect b="9721"/>
          <a:stretch/>
        </p:blipFill>
        <p:spPr>
          <a:xfrm>
            <a:off x="4418269" y="1077867"/>
            <a:ext cx="4542852" cy="4695916"/>
          </a:xfrm>
          <a:prstGeom prst="rect">
            <a:avLst/>
          </a:prstGeom>
        </p:spPr>
      </p:pic>
    </p:spTree>
    <p:extLst>
      <p:ext uri="{BB962C8B-B14F-4D97-AF65-F5344CB8AC3E}">
        <p14:creationId xmlns:p14="http://schemas.microsoft.com/office/powerpoint/2010/main" val="3306287204"/>
      </p:ext>
    </p:extLst>
  </p:cSld>
  <p:clrMapOvr>
    <a:masterClrMapping/>
  </p:clrMapOvr>
  <p:timing>
    <p:tnLst>
      <p:par>
        <p:cTn id="1" dur="indefinite" restart="never" nodeType="tmRoot"/>
      </p:par>
    </p:tnLst>
  </p:timing>
</p:sld>
</file>

<file path=ppt/theme/theme1.xml><?xml version="1.0" encoding="utf-8"?>
<a:theme xmlns:a="http://schemas.openxmlformats.org/drawingml/2006/main" name="pku">
  <a:themeElements>
    <a:clrScheme name="my 2">
      <a:dk1>
        <a:srgbClr val="000000"/>
      </a:dk1>
      <a:lt1>
        <a:srgbClr val="FFFFFF"/>
      </a:lt1>
      <a:dk2>
        <a:srgbClr val="003300"/>
      </a:dk2>
      <a:lt2>
        <a:srgbClr val="5F5F5F"/>
      </a:lt2>
      <a:accent1>
        <a:srgbClr val="009900"/>
      </a:accent1>
      <a:accent2>
        <a:srgbClr val="CC9900"/>
      </a:accent2>
      <a:accent3>
        <a:srgbClr val="FFFFFF"/>
      </a:accent3>
      <a:accent4>
        <a:srgbClr val="000000"/>
      </a:accent4>
      <a:accent5>
        <a:srgbClr val="AACAAA"/>
      </a:accent5>
      <a:accent6>
        <a:srgbClr val="B98A00"/>
      </a:accent6>
      <a:hlink>
        <a:srgbClr val="FF3300"/>
      </a:hlink>
      <a:folHlink>
        <a:srgbClr val="663300"/>
      </a:folHlink>
    </a:clrScheme>
    <a:fontScheme name="my">
      <a:majorFont>
        <a:latin typeface="Times New Roman"/>
        <a:ea typeface="黑体"/>
        <a:cs typeface=""/>
      </a:majorFont>
      <a:minorFont>
        <a:latin typeface="Times New Roman"/>
        <a:ea typeface="楷体_GB2312"/>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2400" b="0" i="0" u="none" strike="noStrike" cap="none" normalizeH="0" baseline="0" smtClean="0">
            <a:ln>
              <a:noFill/>
            </a:ln>
            <a:solidFill>
              <a:schemeClr val="tx1"/>
            </a:solidFill>
            <a:effectLst/>
            <a:latin typeface="Times New Roman" pitchFamily="18"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2400" b="0" i="0" u="none" strike="noStrike" cap="none" normalizeH="0" baseline="0" smtClean="0">
            <a:ln>
              <a:noFill/>
            </a:ln>
            <a:solidFill>
              <a:schemeClr val="tx1"/>
            </a:solidFill>
            <a:effectLst/>
            <a:latin typeface="Times New Roman" pitchFamily="18" charset="0"/>
            <a:ea typeface="宋体" pitchFamily="2" charset="-122"/>
          </a:defRPr>
        </a:defPPr>
      </a:lstStyle>
    </a:lnDef>
  </a:objectDefaults>
  <a:extraClrSchemeLst>
    <a:extraClrScheme>
      <a:clrScheme name="my 1">
        <a:dk1>
          <a:srgbClr val="000000"/>
        </a:dk1>
        <a:lt1>
          <a:srgbClr val="FFFFFF"/>
        </a:lt1>
        <a:dk2>
          <a:srgbClr val="396F39"/>
        </a:dk2>
        <a:lt2>
          <a:srgbClr val="FFCC00"/>
        </a:lt2>
        <a:accent1>
          <a:srgbClr val="009900"/>
        </a:accent1>
        <a:accent2>
          <a:srgbClr val="CC9900"/>
        </a:accent2>
        <a:accent3>
          <a:srgbClr val="AEBBAE"/>
        </a:accent3>
        <a:accent4>
          <a:srgbClr val="DADADA"/>
        </a:accent4>
        <a:accent5>
          <a:srgbClr val="AACAAA"/>
        </a:accent5>
        <a:accent6>
          <a:srgbClr val="B98A00"/>
        </a:accent6>
        <a:hlink>
          <a:srgbClr val="FF3300"/>
        </a:hlink>
        <a:folHlink>
          <a:srgbClr val="663300"/>
        </a:folHlink>
      </a:clrScheme>
      <a:clrMap bg1="dk2" tx1="lt1" bg2="dk1" tx2="lt2" accent1="accent1" accent2="accent2" accent3="accent3" accent4="accent4" accent5="accent5" accent6="accent6" hlink="hlink" folHlink="folHlink"/>
    </a:extraClrScheme>
    <a:extraClrScheme>
      <a:clrScheme name="my 2">
        <a:dk1>
          <a:srgbClr val="000000"/>
        </a:dk1>
        <a:lt1>
          <a:srgbClr val="FFFFFF"/>
        </a:lt1>
        <a:dk2>
          <a:srgbClr val="003300"/>
        </a:dk2>
        <a:lt2>
          <a:srgbClr val="5F5F5F"/>
        </a:lt2>
        <a:accent1>
          <a:srgbClr val="009900"/>
        </a:accent1>
        <a:accent2>
          <a:srgbClr val="CC9900"/>
        </a:accent2>
        <a:accent3>
          <a:srgbClr val="FFFFFF"/>
        </a:accent3>
        <a:accent4>
          <a:srgbClr val="000000"/>
        </a:accent4>
        <a:accent5>
          <a:srgbClr val="AACAAA"/>
        </a:accent5>
        <a:accent6>
          <a:srgbClr val="B98A00"/>
        </a:accent6>
        <a:hlink>
          <a:srgbClr val="FF3300"/>
        </a:hlink>
        <a:folHlink>
          <a:srgbClr val="663300"/>
        </a:folHlink>
      </a:clrScheme>
      <a:clrMap bg1="lt1" tx1="dk1" bg2="lt2" tx2="dk2" accent1="accent1" accent2="accent2" accent3="accent3" accent4="accent4" accent5="accent5" accent6="accent6" hlink="hlink" folHlink="folHlink"/>
    </a:extraClrScheme>
    <a:extraClrScheme>
      <a:clrScheme name="my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969696"/>
        </a:folHlink>
      </a:clrScheme>
      <a:clrMap bg1="lt1" tx1="dk1" bg2="lt2" tx2="dk2" accent1="accent1" accent2="accent2" accent3="accent3" accent4="accent4" accent5="accent5" accent6="accent6" hlink="hlink" folHlink="folHlink"/>
    </a:extraClrScheme>
    <a:extraClrScheme>
      <a:clrScheme name="my 4">
        <a:dk1>
          <a:srgbClr val="000000"/>
        </a:dk1>
        <a:lt1>
          <a:srgbClr val="FFFFFF"/>
        </a:lt1>
        <a:dk2>
          <a:srgbClr val="FF0000"/>
        </a:dk2>
        <a:lt2>
          <a:srgbClr val="800000"/>
        </a:lt2>
        <a:accent1>
          <a:srgbClr val="008000"/>
        </a:accent1>
        <a:accent2>
          <a:srgbClr val="FF9900"/>
        </a:accent2>
        <a:accent3>
          <a:srgbClr val="FFFFFF"/>
        </a:accent3>
        <a:accent4>
          <a:srgbClr val="000000"/>
        </a:accent4>
        <a:accent5>
          <a:srgbClr val="AAC0AA"/>
        </a:accent5>
        <a:accent6>
          <a:srgbClr val="E78A00"/>
        </a:accent6>
        <a:hlink>
          <a:srgbClr val="CC3300"/>
        </a:hlink>
        <a:folHlink>
          <a:srgbClr val="6633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pku" id="{CE7D4B36-D78C-4709-9402-09D0F9F11A3F}" vid="{C0056713-76AD-41E4-88D5-8A220E42D8BD}"/>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pku</Template>
  <TotalTime>657</TotalTime>
  <Words>1051</Words>
  <Application>Microsoft Office PowerPoint</Application>
  <PresentationFormat>全屏显示(4:3)</PresentationFormat>
  <Paragraphs>120</Paragraphs>
  <Slides>35</Slides>
  <Notes>2</Notes>
  <HiddenSlides>0</HiddenSlides>
  <MMClips>0</MMClips>
  <ScaleCrop>false</ScaleCrop>
  <HeadingPairs>
    <vt:vector size="8" baseType="variant">
      <vt:variant>
        <vt:lpstr>已用的字体</vt:lpstr>
      </vt:variant>
      <vt:variant>
        <vt:i4>7</vt:i4>
      </vt:variant>
      <vt:variant>
        <vt:lpstr>主题</vt:lpstr>
      </vt:variant>
      <vt:variant>
        <vt:i4>1</vt:i4>
      </vt:variant>
      <vt:variant>
        <vt:lpstr>嵌入 OLE 服务器</vt:lpstr>
      </vt:variant>
      <vt:variant>
        <vt:i4>1</vt:i4>
      </vt:variant>
      <vt:variant>
        <vt:lpstr>幻灯片标题</vt:lpstr>
      </vt:variant>
      <vt:variant>
        <vt:i4>35</vt:i4>
      </vt:variant>
    </vt:vector>
  </HeadingPairs>
  <TitlesOfParts>
    <vt:vector size="44" baseType="lpstr">
      <vt:lpstr>等线</vt:lpstr>
      <vt:lpstr>黑体</vt:lpstr>
      <vt:lpstr>楷体_GB2312</vt:lpstr>
      <vt:lpstr>宋体</vt:lpstr>
      <vt:lpstr>Arial</vt:lpstr>
      <vt:lpstr>Times New Roman</vt:lpstr>
      <vt:lpstr>Wingdings</vt:lpstr>
      <vt:lpstr>pku</vt:lpstr>
      <vt:lpstr>位图图像</vt:lpstr>
      <vt:lpstr>建立对象间的关系</vt:lpstr>
      <vt:lpstr>内容</vt:lpstr>
      <vt:lpstr>PowerPoint 演示文稿</vt:lpstr>
      <vt:lpstr>一般-特殊结构</vt:lpstr>
      <vt:lpstr>表示法</vt:lpstr>
      <vt:lpstr>一般-特殊结构的优化</vt:lpstr>
      <vt:lpstr>一般-特殊结构的优化</vt:lpstr>
      <vt:lpstr>一般-特殊结构的优化</vt:lpstr>
      <vt:lpstr>一般-特殊结构的优化</vt:lpstr>
      <vt:lpstr>一般-特殊结构的优化</vt:lpstr>
      <vt:lpstr>一般-特殊结构的优化</vt:lpstr>
      <vt:lpstr>一般-特殊结构的优化</vt:lpstr>
      <vt:lpstr>PowerPoint 演示文稿</vt:lpstr>
      <vt:lpstr>整体-部分结构</vt:lpstr>
      <vt:lpstr>整体-部分结构的优化</vt:lpstr>
      <vt:lpstr>两种结构的转化</vt:lpstr>
      <vt:lpstr>设计时如何选择</vt:lpstr>
      <vt:lpstr>设计时如何选择</vt:lpstr>
      <vt:lpstr>设计时如何选择</vt:lpstr>
      <vt:lpstr>设计时如何选择</vt:lpstr>
      <vt:lpstr>PowerPoint 演示文稿</vt:lpstr>
      <vt:lpstr>关联</vt:lpstr>
      <vt:lpstr>表示法</vt:lpstr>
      <vt:lpstr>多对多=&gt;一对多</vt:lpstr>
      <vt:lpstr>带有属性和操作的关联</vt:lpstr>
      <vt:lpstr>多元关联=&gt;二元关联</vt:lpstr>
      <vt:lpstr>多元关联=&gt;二元关联</vt:lpstr>
      <vt:lpstr>PowerPoint 演示文稿</vt:lpstr>
      <vt:lpstr>消息</vt:lpstr>
      <vt:lpstr>消息</vt:lpstr>
      <vt:lpstr>表示法</vt:lpstr>
      <vt:lpstr>依赖</vt:lpstr>
      <vt:lpstr>依赖</vt:lpstr>
      <vt:lpstr>依赖</vt:lpstr>
      <vt:lpstr>总结</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建立对象间的关系</dc:title>
  <dc:creator>Wen</dc:creator>
  <cp:lastModifiedBy>Wen</cp:lastModifiedBy>
  <cp:revision>46</cp:revision>
  <dcterms:created xsi:type="dcterms:W3CDTF">2017-04-19T14:26:09Z</dcterms:created>
  <dcterms:modified xsi:type="dcterms:W3CDTF">2017-04-20T12:17:18Z</dcterms:modified>
</cp:coreProperties>
</file>